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BC4F1-4086-2745-905F-54B75A603E3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240D63-0EF5-834B-92C7-E4BE7820CCE3}">
      <dgm:prSet phldrT="[Текст]"/>
      <dgm:spPr/>
      <dgm:t>
        <a:bodyPr/>
        <a:lstStyle/>
        <a:p>
          <a:r>
            <a:rPr lang="ru-RU" dirty="0" smtClean="0"/>
            <a:t>Департамент развития</a:t>
          </a:r>
          <a:endParaRPr lang="ru-RU" dirty="0"/>
        </a:p>
      </dgm:t>
    </dgm:pt>
    <dgm:pt modelId="{0E04C772-3C32-8D40-A515-05BA6A1609EC}" type="parTrans" cxnId="{02AD6614-E069-0D4E-9B1B-2F8F4920DD3F}">
      <dgm:prSet/>
      <dgm:spPr/>
      <dgm:t>
        <a:bodyPr/>
        <a:lstStyle/>
        <a:p>
          <a:endParaRPr lang="ru-RU"/>
        </a:p>
      </dgm:t>
    </dgm:pt>
    <dgm:pt modelId="{B79D0D20-4427-7D4E-AF70-AD248CCC9A39}" type="sibTrans" cxnId="{02AD6614-E069-0D4E-9B1B-2F8F4920DD3F}">
      <dgm:prSet/>
      <dgm:spPr/>
      <dgm:t>
        <a:bodyPr/>
        <a:lstStyle/>
        <a:p>
          <a:endParaRPr lang="ru-RU"/>
        </a:p>
      </dgm:t>
    </dgm:pt>
    <dgm:pt modelId="{0C9F71F4-F50B-B241-A6BD-56C8CF3ABA98}">
      <dgm:prSet phldrT="[Текст]"/>
      <dgm:spPr/>
      <dgm:t>
        <a:bodyPr/>
        <a:lstStyle/>
        <a:p>
          <a:r>
            <a:rPr lang="ru-RU" dirty="0" smtClean="0"/>
            <a:t>Департамент функционирования</a:t>
          </a:r>
          <a:endParaRPr lang="ru-RU" dirty="0"/>
        </a:p>
      </dgm:t>
    </dgm:pt>
    <dgm:pt modelId="{E811554C-7B47-3E44-B0AF-DF8615392D47}" type="parTrans" cxnId="{E1058D8E-7082-E644-B72F-9DECFA7965E9}">
      <dgm:prSet/>
      <dgm:spPr/>
      <dgm:t>
        <a:bodyPr/>
        <a:lstStyle/>
        <a:p>
          <a:endParaRPr lang="ru-RU"/>
        </a:p>
      </dgm:t>
    </dgm:pt>
    <dgm:pt modelId="{2848C0B3-1E3C-DB4F-94CF-140C06EC3ABD}" type="sibTrans" cxnId="{E1058D8E-7082-E644-B72F-9DECFA7965E9}">
      <dgm:prSet/>
      <dgm:spPr/>
      <dgm:t>
        <a:bodyPr/>
        <a:lstStyle/>
        <a:p>
          <a:endParaRPr lang="ru-RU"/>
        </a:p>
      </dgm:t>
    </dgm:pt>
    <dgm:pt modelId="{CA536FC9-6458-324C-AEC6-67C34823E5E6}">
      <dgm:prSet phldrT="[Текст]"/>
      <dgm:spPr/>
      <dgm:t>
        <a:bodyPr/>
        <a:lstStyle/>
        <a:p>
          <a:r>
            <a:rPr lang="ru-RU" dirty="0" smtClean="0"/>
            <a:t>Департамент функционирования</a:t>
          </a:r>
          <a:endParaRPr lang="ru-RU" dirty="0"/>
        </a:p>
      </dgm:t>
    </dgm:pt>
    <dgm:pt modelId="{B4ABC5DE-EEFF-404C-8298-621FB9C0FFDD}" type="parTrans" cxnId="{3DA6173D-351D-5A4A-98B7-FABEBFA11701}">
      <dgm:prSet/>
      <dgm:spPr/>
      <dgm:t>
        <a:bodyPr/>
        <a:lstStyle/>
        <a:p>
          <a:endParaRPr lang="ru-RU"/>
        </a:p>
      </dgm:t>
    </dgm:pt>
    <dgm:pt modelId="{032AA063-86A8-9045-BE9E-E304A4379946}" type="sibTrans" cxnId="{3DA6173D-351D-5A4A-98B7-FABEBFA11701}">
      <dgm:prSet/>
      <dgm:spPr/>
      <dgm:t>
        <a:bodyPr/>
        <a:lstStyle/>
        <a:p>
          <a:endParaRPr lang="ru-RU"/>
        </a:p>
      </dgm:t>
    </dgm:pt>
    <dgm:pt modelId="{56E0FE79-EA5F-4E46-9B4C-DD1DDFA7FB63}">
      <dgm:prSet phldrT="[Текст]"/>
      <dgm:spPr/>
      <dgm:t>
        <a:bodyPr/>
        <a:lstStyle/>
        <a:p>
          <a:r>
            <a:rPr lang="ru-RU" dirty="0" smtClean="0"/>
            <a:t>Департамент функционирования</a:t>
          </a:r>
          <a:endParaRPr lang="ru-RU" dirty="0"/>
        </a:p>
      </dgm:t>
    </dgm:pt>
    <dgm:pt modelId="{C6722733-0621-2343-8960-0FBFE0737A02}" type="parTrans" cxnId="{113B50DC-A195-594A-9B8B-9E12EA1DBCC9}">
      <dgm:prSet/>
      <dgm:spPr/>
      <dgm:t>
        <a:bodyPr/>
        <a:lstStyle/>
        <a:p>
          <a:endParaRPr lang="ru-RU"/>
        </a:p>
      </dgm:t>
    </dgm:pt>
    <dgm:pt modelId="{0B543AA3-E899-9F40-921D-3E1371CA2F3E}" type="sibTrans" cxnId="{113B50DC-A195-594A-9B8B-9E12EA1DBCC9}">
      <dgm:prSet/>
      <dgm:spPr/>
      <dgm:t>
        <a:bodyPr/>
        <a:lstStyle/>
        <a:p>
          <a:endParaRPr lang="ru-RU"/>
        </a:p>
      </dgm:t>
    </dgm:pt>
    <dgm:pt modelId="{0D13C78C-7984-CE43-AD96-DC332BB47FEE}" type="pres">
      <dgm:prSet presAssocID="{1FDBC4F1-4086-2745-905F-54B75A603E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A6CB23-C6C5-3C40-B885-0AC05F6EEF69}" type="pres">
      <dgm:prSet presAssocID="{7E240D63-0EF5-834B-92C7-E4BE7820CCE3}" presName="hierRoot1" presStyleCnt="0">
        <dgm:presLayoutVars>
          <dgm:hierBranch val="init"/>
        </dgm:presLayoutVars>
      </dgm:prSet>
      <dgm:spPr/>
    </dgm:pt>
    <dgm:pt modelId="{734DEAB6-53EF-814B-84DA-9FB11EFDF8E9}" type="pres">
      <dgm:prSet presAssocID="{7E240D63-0EF5-834B-92C7-E4BE7820CCE3}" presName="rootComposite1" presStyleCnt="0"/>
      <dgm:spPr/>
    </dgm:pt>
    <dgm:pt modelId="{D110DB14-62A5-9F48-BB09-3D509B777D9C}" type="pres">
      <dgm:prSet presAssocID="{7E240D63-0EF5-834B-92C7-E4BE7820CCE3}" presName="rootText1" presStyleLbl="node0" presStyleIdx="0" presStyleCnt="1">
        <dgm:presLayoutVars>
          <dgm:chPref val="3"/>
        </dgm:presLayoutVars>
      </dgm:prSet>
      <dgm:spPr/>
    </dgm:pt>
    <dgm:pt modelId="{DD0E66C2-0D0F-E24E-933E-39A7305BC528}" type="pres">
      <dgm:prSet presAssocID="{7E240D63-0EF5-834B-92C7-E4BE7820CCE3}" presName="rootConnector1" presStyleLbl="node1" presStyleIdx="0" presStyleCnt="0"/>
      <dgm:spPr/>
    </dgm:pt>
    <dgm:pt modelId="{01CB240B-AB84-5A44-9D57-5E3D1ACD5335}" type="pres">
      <dgm:prSet presAssocID="{7E240D63-0EF5-834B-92C7-E4BE7820CCE3}" presName="hierChild2" presStyleCnt="0"/>
      <dgm:spPr/>
    </dgm:pt>
    <dgm:pt modelId="{27C8F01E-CC19-554E-AA98-DDEB586870E0}" type="pres">
      <dgm:prSet presAssocID="{E811554C-7B47-3E44-B0AF-DF8615392D47}" presName="Name37" presStyleLbl="parChTrans1D2" presStyleIdx="0" presStyleCnt="3"/>
      <dgm:spPr/>
    </dgm:pt>
    <dgm:pt modelId="{4C4BF14A-74B3-F34D-AA9A-4C12A2ABF327}" type="pres">
      <dgm:prSet presAssocID="{0C9F71F4-F50B-B241-A6BD-56C8CF3ABA98}" presName="hierRoot2" presStyleCnt="0">
        <dgm:presLayoutVars>
          <dgm:hierBranch val="init"/>
        </dgm:presLayoutVars>
      </dgm:prSet>
      <dgm:spPr/>
    </dgm:pt>
    <dgm:pt modelId="{6FEAE566-8215-0B42-9EE3-EF2226DD56F9}" type="pres">
      <dgm:prSet presAssocID="{0C9F71F4-F50B-B241-A6BD-56C8CF3ABA98}" presName="rootComposite" presStyleCnt="0"/>
      <dgm:spPr/>
    </dgm:pt>
    <dgm:pt modelId="{1C053A2B-03E3-054D-906E-423FA7F47DA7}" type="pres">
      <dgm:prSet presAssocID="{0C9F71F4-F50B-B241-A6BD-56C8CF3ABA98}" presName="rootText" presStyleLbl="node2" presStyleIdx="0" presStyleCnt="3">
        <dgm:presLayoutVars>
          <dgm:chPref val="3"/>
        </dgm:presLayoutVars>
      </dgm:prSet>
      <dgm:spPr/>
    </dgm:pt>
    <dgm:pt modelId="{A1F02176-0AAB-8B45-97D8-A7ACBC0A83BB}" type="pres">
      <dgm:prSet presAssocID="{0C9F71F4-F50B-B241-A6BD-56C8CF3ABA98}" presName="rootConnector" presStyleLbl="node2" presStyleIdx="0" presStyleCnt="3"/>
      <dgm:spPr/>
    </dgm:pt>
    <dgm:pt modelId="{EC6A9105-0982-B646-88B7-343E92629887}" type="pres">
      <dgm:prSet presAssocID="{0C9F71F4-F50B-B241-A6BD-56C8CF3ABA98}" presName="hierChild4" presStyleCnt="0"/>
      <dgm:spPr/>
    </dgm:pt>
    <dgm:pt modelId="{CEBF03BD-814A-2541-8147-45D81A411BB9}" type="pres">
      <dgm:prSet presAssocID="{0C9F71F4-F50B-B241-A6BD-56C8CF3ABA98}" presName="hierChild5" presStyleCnt="0"/>
      <dgm:spPr/>
    </dgm:pt>
    <dgm:pt modelId="{CBB6013D-E629-A040-ADF6-95DEE6EEC5DA}" type="pres">
      <dgm:prSet presAssocID="{B4ABC5DE-EEFF-404C-8298-621FB9C0FFDD}" presName="Name37" presStyleLbl="parChTrans1D2" presStyleIdx="1" presStyleCnt="3"/>
      <dgm:spPr/>
    </dgm:pt>
    <dgm:pt modelId="{63FF6A4C-2C87-904B-A86C-0470A1D9CCF0}" type="pres">
      <dgm:prSet presAssocID="{CA536FC9-6458-324C-AEC6-67C34823E5E6}" presName="hierRoot2" presStyleCnt="0">
        <dgm:presLayoutVars>
          <dgm:hierBranch val="init"/>
        </dgm:presLayoutVars>
      </dgm:prSet>
      <dgm:spPr/>
    </dgm:pt>
    <dgm:pt modelId="{8DED80C6-813F-E643-9A0F-49F36FB3F1DD}" type="pres">
      <dgm:prSet presAssocID="{CA536FC9-6458-324C-AEC6-67C34823E5E6}" presName="rootComposite" presStyleCnt="0"/>
      <dgm:spPr/>
    </dgm:pt>
    <dgm:pt modelId="{183B1C44-9D45-F649-A6BD-A03204C68690}" type="pres">
      <dgm:prSet presAssocID="{CA536FC9-6458-324C-AEC6-67C34823E5E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DE1756-5031-5843-A8B3-D77A58E59C53}" type="pres">
      <dgm:prSet presAssocID="{CA536FC9-6458-324C-AEC6-67C34823E5E6}" presName="rootConnector" presStyleLbl="node2" presStyleIdx="1" presStyleCnt="3"/>
      <dgm:spPr/>
    </dgm:pt>
    <dgm:pt modelId="{5809E297-6478-FC45-ACBB-4B4A7DFDB8E6}" type="pres">
      <dgm:prSet presAssocID="{CA536FC9-6458-324C-AEC6-67C34823E5E6}" presName="hierChild4" presStyleCnt="0"/>
      <dgm:spPr/>
    </dgm:pt>
    <dgm:pt modelId="{8A252C4E-4A05-5B46-904F-6A23F9A96E8A}" type="pres">
      <dgm:prSet presAssocID="{CA536FC9-6458-324C-AEC6-67C34823E5E6}" presName="hierChild5" presStyleCnt="0"/>
      <dgm:spPr/>
    </dgm:pt>
    <dgm:pt modelId="{10A36A63-4C2B-CC4C-ABC5-B43C00B42E27}" type="pres">
      <dgm:prSet presAssocID="{C6722733-0621-2343-8960-0FBFE0737A02}" presName="Name37" presStyleLbl="parChTrans1D2" presStyleIdx="2" presStyleCnt="3"/>
      <dgm:spPr/>
    </dgm:pt>
    <dgm:pt modelId="{4AC0F579-139E-B748-8743-337FC2707E1A}" type="pres">
      <dgm:prSet presAssocID="{56E0FE79-EA5F-4E46-9B4C-DD1DDFA7FB63}" presName="hierRoot2" presStyleCnt="0">
        <dgm:presLayoutVars>
          <dgm:hierBranch val="init"/>
        </dgm:presLayoutVars>
      </dgm:prSet>
      <dgm:spPr/>
    </dgm:pt>
    <dgm:pt modelId="{26C26ED9-9FC8-3941-B401-121DB1285186}" type="pres">
      <dgm:prSet presAssocID="{56E0FE79-EA5F-4E46-9B4C-DD1DDFA7FB63}" presName="rootComposite" presStyleCnt="0"/>
      <dgm:spPr/>
    </dgm:pt>
    <dgm:pt modelId="{40F71F0A-A5DD-4F47-9CC1-0E3EF14D9388}" type="pres">
      <dgm:prSet presAssocID="{56E0FE79-EA5F-4E46-9B4C-DD1DDFA7FB6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D0631-2046-7442-A04B-5DE4B6ABC995}" type="pres">
      <dgm:prSet presAssocID="{56E0FE79-EA5F-4E46-9B4C-DD1DDFA7FB63}" presName="rootConnector" presStyleLbl="node2" presStyleIdx="2" presStyleCnt="3"/>
      <dgm:spPr/>
    </dgm:pt>
    <dgm:pt modelId="{927BDADF-61C7-8A47-B821-9E0CC7DDA07D}" type="pres">
      <dgm:prSet presAssocID="{56E0FE79-EA5F-4E46-9B4C-DD1DDFA7FB63}" presName="hierChild4" presStyleCnt="0"/>
      <dgm:spPr/>
    </dgm:pt>
    <dgm:pt modelId="{419CB3FB-846B-D14B-9E68-C8FD3F7F0E32}" type="pres">
      <dgm:prSet presAssocID="{56E0FE79-EA5F-4E46-9B4C-DD1DDFA7FB63}" presName="hierChild5" presStyleCnt="0"/>
      <dgm:spPr/>
    </dgm:pt>
    <dgm:pt modelId="{744866F9-B42E-2B47-AA62-EF9C2BCE1355}" type="pres">
      <dgm:prSet presAssocID="{7E240D63-0EF5-834B-92C7-E4BE7820CCE3}" presName="hierChild3" presStyleCnt="0"/>
      <dgm:spPr/>
    </dgm:pt>
  </dgm:ptLst>
  <dgm:cxnLst>
    <dgm:cxn modelId="{02AD6614-E069-0D4E-9B1B-2F8F4920DD3F}" srcId="{1FDBC4F1-4086-2745-905F-54B75A603E3E}" destId="{7E240D63-0EF5-834B-92C7-E4BE7820CCE3}" srcOrd="0" destOrd="0" parTransId="{0E04C772-3C32-8D40-A515-05BA6A1609EC}" sibTransId="{B79D0D20-4427-7D4E-AF70-AD248CCC9A39}"/>
    <dgm:cxn modelId="{97FDA6F5-BA2E-E747-B13D-3910185F6126}" type="presOf" srcId="{1FDBC4F1-4086-2745-905F-54B75A603E3E}" destId="{0D13C78C-7984-CE43-AD96-DC332BB47FEE}" srcOrd="0" destOrd="0" presId="urn:microsoft.com/office/officeart/2005/8/layout/orgChart1"/>
    <dgm:cxn modelId="{00358018-AC18-E740-91B1-DFDFE816AA44}" type="presOf" srcId="{56E0FE79-EA5F-4E46-9B4C-DD1DDFA7FB63}" destId="{211D0631-2046-7442-A04B-5DE4B6ABC995}" srcOrd="1" destOrd="0" presId="urn:microsoft.com/office/officeart/2005/8/layout/orgChart1"/>
    <dgm:cxn modelId="{582645D4-E7C2-7F40-8890-71F5413AE45B}" type="presOf" srcId="{CA536FC9-6458-324C-AEC6-67C34823E5E6}" destId="{183B1C44-9D45-F649-A6BD-A03204C68690}" srcOrd="0" destOrd="0" presId="urn:microsoft.com/office/officeart/2005/8/layout/orgChart1"/>
    <dgm:cxn modelId="{E1058D8E-7082-E644-B72F-9DECFA7965E9}" srcId="{7E240D63-0EF5-834B-92C7-E4BE7820CCE3}" destId="{0C9F71F4-F50B-B241-A6BD-56C8CF3ABA98}" srcOrd="0" destOrd="0" parTransId="{E811554C-7B47-3E44-B0AF-DF8615392D47}" sibTransId="{2848C0B3-1E3C-DB4F-94CF-140C06EC3ABD}"/>
    <dgm:cxn modelId="{C2B1D44D-A96A-5B41-A63A-28574F9B0B76}" type="presOf" srcId="{C6722733-0621-2343-8960-0FBFE0737A02}" destId="{10A36A63-4C2B-CC4C-ABC5-B43C00B42E27}" srcOrd="0" destOrd="0" presId="urn:microsoft.com/office/officeart/2005/8/layout/orgChart1"/>
    <dgm:cxn modelId="{53797EE5-E7F0-1F44-820F-FBF4BB12E2A2}" type="presOf" srcId="{CA536FC9-6458-324C-AEC6-67C34823E5E6}" destId="{EDDE1756-5031-5843-A8B3-D77A58E59C53}" srcOrd="1" destOrd="0" presId="urn:microsoft.com/office/officeart/2005/8/layout/orgChart1"/>
    <dgm:cxn modelId="{5A8813C7-4267-AB4F-B425-595EDE994F24}" type="presOf" srcId="{7E240D63-0EF5-834B-92C7-E4BE7820CCE3}" destId="{D110DB14-62A5-9F48-BB09-3D509B777D9C}" srcOrd="0" destOrd="0" presId="urn:microsoft.com/office/officeart/2005/8/layout/orgChart1"/>
    <dgm:cxn modelId="{040D843A-31EC-A747-8125-B32325CB057F}" type="presOf" srcId="{7E240D63-0EF5-834B-92C7-E4BE7820CCE3}" destId="{DD0E66C2-0D0F-E24E-933E-39A7305BC528}" srcOrd="1" destOrd="0" presId="urn:microsoft.com/office/officeart/2005/8/layout/orgChart1"/>
    <dgm:cxn modelId="{3DA6173D-351D-5A4A-98B7-FABEBFA11701}" srcId="{7E240D63-0EF5-834B-92C7-E4BE7820CCE3}" destId="{CA536FC9-6458-324C-AEC6-67C34823E5E6}" srcOrd="1" destOrd="0" parTransId="{B4ABC5DE-EEFF-404C-8298-621FB9C0FFDD}" sibTransId="{032AA063-86A8-9045-BE9E-E304A4379946}"/>
    <dgm:cxn modelId="{E5676434-DF0E-2048-8673-1C9E91431037}" type="presOf" srcId="{E811554C-7B47-3E44-B0AF-DF8615392D47}" destId="{27C8F01E-CC19-554E-AA98-DDEB586870E0}" srcOrd="0" destOrd="0" presId="urn:microsoft.com/office/officeart/2005/8/layout/orgChart1"/>
    <dgm:cxn modelId="{F53E4FE0-C3FA-424E-A610-F83CE7F3A191}" type="presOf" srcId="{0C9F71F4-F50B-B241-A6BD-56C8CF3ABA98}" destId="{A1F02176-0AAB-8B45-97D8-A7ACBC0A83BB}" srcOrd="1" destOrd="0" presId="urn:microsoft.com/office/officeart/2005/8/layout/orgChart1"/>
    <dgm:cxn modelId="{3A2304B6-5BC3-6D44-B331-51078B427A7A}" type="presOf" srcId="{B4ABC5DE-EEFF-404C-8298-621FB9C0FFDD}" destId="{CBB6013D-E629-A040-ADF6-95DEE6EEC5DA}" srcOrd="0" destOrd="0" presId="urn:microsoft.com/office/officeart/2005/8/layout/orgChart1"/>
    <dgm:cxn modelId="{34A2B5D2-79C4-014B-B145-187FA54265B6}" type="presOf" srcId="{0C9F71F4-F50B-B241-A6BD-56C8CF3ABA98}" destId="{1C053A2B-03E3-054D-906E-423FA7F47DA7}" srcOrd="0" destOrd="0" presId="urn:microsoft.com/office/officeart/2005/8/layout/orgChart1"/>
    <dgm:cxn modelId="{113B50DC-A195-594A-9B8B-9E12EA1DBCC9}" srcId="{7E240D63-0EF5-834B-92C7-E4BE7820CCE3}" destId="{56E0FE79-EA5F-4E46-9B4C-DD1DDFA7FB63}" srcOrd="2" destOrd="0" parTransId="{C6722733-0621-2343-8960-0FBFE0737A02}" sibTransId="{0B543AA3-E899-9F40-921D-3E1371CA2F3E}"/>
    <dgm:cxn modelId="{6DE839B9-561F-DD49-9193-FC41B9253E41}" type="presOf" srcId="{56E0FE79-EA5F-4E46-9B4C-DD1DDFA7FB63}" destId="{40F71F0A-A5DD-4F47-9CC1-0E3EF14D9388}" srcOrd="0" destOrd="0" presId="urn:microsoft.com/office/officeart/2005/8/layout/orgChart1"/>
    <dgm:cxn modelId="{4368E9B8-2F7B-C04B-A8A9-61CA0B15CCC3}" type="presParOf" srcId="{0D13C78C-7984-CE43-AD96-DC332BB47FEE}" destId="{4EA6CB23-C6C5-3C40-B885-0AC05F6EEF69}" srcOrd="0" destOrd="0" presId="urn:microsoft.com/office/officeart/2005/8/layout/orgChart1"/>
    <dgm:cxn modelId="{76DBDC18-1217-B44C-9395-9836B3257600}" type="presParOf" srcId="{4EA6CB23-C6C5-3C40-B885-0AC05F6EEF69}" destId="{734DEAB6-53EF-814B-84DA-9FB11EFDF8E9}" srcOrd="0" destOrd="0" presId="urn:microsoft.com/office/officeart/2005/8/layout/orgChart1"/>
    <dgm:cxn modelId="{CA24E8CD-A473-DB48-AABB-467B61D58966}" type="presParOf" srcId="{734DEAB6-53EF-814B-84DA-9FB11EFDF8E9}" destId="{D110DB14-62A5-9F48-BB09-3D509B777D9C}" srcOrd="0" destOrd="0" presId="urn:microsoft.com/office/officeart/2005/8/layout/orgChart1"/>
    <dgm:cxn modelId="{BABDB306-4E0A-B54C-9EC9-C0ACD34B2516}" type="presParOf" srcId="{734DEAB6-53EF-814B-84DA-9FB11EFDF8E9}" destId="{DD0E66C2-0D0F-E24E-933E-39A7305BC528}" srcOrd="1" destOrd="0" presId="urn:microsoft.com/office/officeart/2005/8/layout/orgChart1"/>
    <dgm:cxn modelId="{262AC63E-196D-DF41-900F-076B3815605D}" type="presParOf" srcId="{4EA6CB23-C6C5-3C40-B885-0AC05F6EEF69}" destId="{01CB240B-AB84-5A44-9D57-5E3D1ACD5335}" srcOrd="1" destOrd="0" presId="urn:microsoft.com/office/officeart/2005/8/layout/orgChart1"/>
    <dgm:cxn modelId="{8F5FB9C2-F181-A94C-9890-F46E7C4903F0}" type="presParOf" srcId="{01CB240B-AB84-5A44-9D57-5E3D1ACD5335}" destId="{27C8F01E-CC19-554E-AA98-DDEB586870E0}" srcOrd="0" destOrd="0" presId="urn:microsoft.com/office/officeart/2005/8/layout/orgChart1"/>
    <dgm:cxn modelId="{1A7A6CE8-E496-034C-8A18-339CE0FB42E6}" type="presParOf" srcId="{01CB240B-AB84-5A44-9D57-5E3D1ACD5335}" destId="{4C4BF14A-74B3-F34D-AA9A-4C12A2ABF327}" srcOrd="1" destOrd="0" presId="urn:microsoft.com/office/officeart/2005/8/layout/orgChart1"/>
    <dgm:cxn modelId="{B4288935-CB79-3448-A440-9AC34BFF60E2}" type="presParOf" srcId="{4C4BF14A-74B3-F34D-AA9A-4C12A2ABF327}" destId="{6FEAE566-8215-0B42-9EE3-EF2226DD56F9}" srcOrd="0" destOrd="0" presId="urn:microsoft.com/office/officeart/2005/8/layout/orgChart1"/>
    <dgm:cxn modelId="{47BC7F36-2B01-7648-982F-2F268CADD207}" type="presParOf" srcId="{6FEAE566-8215-0B42-9EE3-EF2226DD56F9}" destId="{1C053A2B-03E3-054D-906E-423FA7F47DA7}" srcOrd="0" destOrd="0" presId="urn:microsoft.com/office/officeart/2005/8/layout/orgChart1"/>
    <dgm:cxn modelId="{1CF4B82D-B390-A44D-ACE6-A29BF2DA38AB}" type="presParOf" srcId="{6FEAE566-8215-0B42-9EE3-EF2226DD56F9}" destId="{A1F02176-0AAB-8B45-97D8-A7ACBC0A83BB}" srcOrd="1" destOrd="0" presId="urn:microsoft.com/office/officeart/2005/8/layout/orgChart1"/>
    <dgm:cxn modelId="{59830283-FE0F-F14E-925F-3BACC65AE566}" type="presParOf" srcId="{4C4BF14A-74B3-F34D-AA9A-4C12A2ABF327}" destId="{EC6A9105-0982-B646-88B7-343E92629887}" srcOrd="1" destOrd="0" presId="urn:microsoft.com/office/officeart/2005/8/layout/orgChart1"/>
    <dgm:cxn modelId="{B177C3C7-7230-1E42-9EF3-871BCA616259}" type="presParOf" srcId="{4C4BF14A-74B3-F34D-AA9A-4C12A2ABF327}" destId="{CEBF03BD-814A-2541-8147-45D81A411BB9}" srcOrd="2" destOrd="0" presId="urn:microsoft.com/office/officeart/2005/8/layout/orgChart1"/>
    <dgm:cxn modelId="{8CAF7853-B2E9-D74C-BAB9-F0C2430DCF17}" type="presParOf" srcId="{01CB240B-AB84-5A44-9D57-5E3D1ACD5335}" destId="{CBB6013D-E629-A040-ADF6-95DEE6EEC5DA}" srcOrd="2" destOrd="0" presId="urn:microsoft.com/office/officeart/2005/8/layout/orgChart1"/>
    <dgm:cxn modelId="{F9243539-DD3E-174D-ADBD-E028CC6D15F5}" type="presParOf" srcId="{01CB240B-AB84-5A44-9D57-5E3D1ACD5335}" destId="{63FF6A4C-2C87-904B-A86C-0470A1D9CCF0}" srcOrd="3" destOrd="0" presId="urn:microsoft.com/office/officeart/2005/8/layout/orgChart1"/>
    <dgm:cxn modelId="{B356CAB8-588F-994C-80E6-B6F176DB0062}" type="presParOf" srcId="{63FF6A4C-2C87-904B-A86C-0470A1D9CCF0}" destId="{8DED80C6-813F-E643-9A0F-49F36FB3F1DD}" srcOrd="0" destOrd="0" presId="urn:microsoft.com/office/officeart/2005/8/layout/orgChart1"/>
    <dgm:cxn modelId="{6746E1BF-E9F5-D14B-9128-C0943A9982C4}" type="presParOf" srcId="{8DED80C6-813F-E643-9A0F-49F36FB3F1DD}" destId="{183B1C44-9D45-F649-A6BD-A03204C68690}" srcOrd="0" destOrd="0" presId="urn:microsoft.com/office/officeart/2005/8/layout/orgChart1"/>
    <dgm:cxn modelId="{77E2CCDD-9F93-6647-A1E3-0F34CA34D20B}" type="presParOf" srcId="{8DED80C6-813F-E643-9A0F-49F36FB3F1DD}" destId="{EDDE1756-5031-5843-A8B3-D77A58E59C53}" srcOrd="1" destOrd="0" presId="urn:microsoft.com/office/officeart/2005/8/layout/orgChart1"/>
    <dgm:cxn modelId="{87F415F5-5801-2F42-B95F-DE6D96F40138}" type="presParOf" srcId="{63FF6A4C-2C87-904B-A86C-0470A1D9CCF0}" destId="{5809E297-6478-FC45-ACBB-4B4A7DFDB8E6}" srcOrd="1" destOrd="0" presId="urn:microsoft.com/office/officeart/2005/8/layout/orgChart1"/>
    <dgm:cxn modelId="{A3C5EA7D-C323-AA41-9D37-5456D12BA715}" type="presParOf" srcId="{63FF6A4C-2C87-904B-A86C-0470A1D9CCF0}" destId="{8A252C4E-4A05-5B46-904F-6A23F9A96E8A}" srcOrd="2" destOrd="0" presId="urn:microsoft.com/office/officeart/2005/8/layout/orgChart1"/>
    <dgm:cxn modelId="{449FAE16-7137-A542-88D1-214F3C77FA9F}" type="presParOf" srcId="{01CB240B-AB84-5A44-9D57-5E3D1ACD5335}" destId="{10A36A63-4C2B-CC4C-ABC5-B43C00B42E27}" srcOrd="4" destOrd="0" presId="urn:microsoft.com/office/officeart/2005/8/layout/orgChart1"/>
    <dgm:cxn modelId="{E89C520F-3A4F-6742-B4B9-74F908D74041}" type="presParOf" srcId="{01CB240B-AB84-5A44-9D57-5E3D1ACD5335}" destId="{4AC0F579-139E-B748-8743-337FC2707E1A}" srcOrd="5" destOrd="0" presId="urn:microsoft.com/office/officeart/2005/8/layout/orgChart1"/>
    <dgm:cxn modelId="{2CB90930-8DBB-7942-AB6B-3F5FD2D7CE69}" type="presParOf" srcId="{4AC0F579-139E-B748-8743-337FC2707E1A}" destId="{26C26ED9-9FC8-3941-B401-121DB1285186}" srcOrd="0" destOrd="0" presId="urn:microsoft.com/office/officeart/2005/8/layout/orgChart1"/>
    <dgm:cxn modelId="{38292557-DB4C-EE4C-942A-072A847301F4}" type="presParOf" srcId="{26C26ED9-9FC8-3941-B401-121DB1285186}" destId="{40F71F0A-A5DD-4F47-9CC1-0E3EF14D9388}" srcOrd="0" destOrd="0" presId="urn:microsoft.com/office/officeart/2005/8/layout/orgChart1"/>
    <dgm:cxn modelId="{D84C9AD9-B18C-BF4E-8AED-8EE20B678629}" type="presParOf" srcId="{26C26ED9-9FC8-3941-B401-121DB1285186}" destId="{211D0631-2046-7442-A04B-5DE4B6ABC995}" srcOrd="1" destOrd="0" presId="urn:microsoft.com/office/officeart/2005/8/layout/orgChart1"/>
    <dgm:cxn modelId="{918C7E9C-49FA-BD4F-8107-B2CEDACBB023}" type="presParOf" srcId="{4AC0F579-139E-B748-8743-337FC2707E1A}" destId="{927BDADF-61C7-8A47-B821-9E0CC7DDA07D}" srcOrd="1" destOrd="0" presId="urn:microsoft.com/office/officeart/2005/8/layout/orgChart1"/>
    <dgm:cxn modelId="{30E72336-C88E-2D45-9D83-424FEFC69F82}" type="presParOf" srcId="{4AC0F579-139E-B748-8743-337FC2707E1A}" destId="{419CB3FB-846B-D14B-9E68-C8FD3F7F0E32}" srcOrd="2" destOrd="0" presId="urn:microsoft.com/office/officeart/2005/8/layout/orgChart1"/>
    <dgm:cxn modelId="{B788D855-36D1-8C4C-88F2-7830379D78DE}" type="presParOf" srcId="{4EA6CB23-C6C5-3C40-B885-0AC05F6EEF69}" destId="{744866F9-B42E-2B47-AA62-EF9C2BCE13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E6BB7-F2D0-784B-AFAD-9C9F9837281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EF335-2996-3746-B57A-1C14ACDDA04E}">
      <dgm:prSet phldrT="[Текст]"/>
      <dgm:spPr/>
      <dgm:t>
        <a:bodyPr/>
        <a:lstStyle/>
        <a:p>
          <a:r>
            <a:rPr lang="ru-RU" dirty="0" smtClean="0"/>
            <a:t>Служба маркетинга</a:t>
          </a:r>
          <a:endParaRPr lang="ru-RU" dirty="0"/>
        </a:p>
      </dgm:t>
    </dgm:pt>
    <dgm:pt modelId="{CC44DB82-183D-7D48-AB39-916BAE3CEA61}" type="parTrans" cxnId="{E287ECDC-9E10-FC4F-AE59-FD3CBD888D9B}">
      <dgm:prSet/>
      <dgm:spPr/>
      <dgm:t>
        <a:bodyPr/>
        <a:lstStyle/>
        <a:p>
          <a:endParaRPr lang="ru-RU"/>
        </a:p>
      </dgm:t>
    </dgm:pt>
    <dgm:pt modelId="{8AAA26AE-23DC-AE4C-A807-8939EE8AE05E}" type="sibTrans" cxnId="{E287ECDC-9E10-FC4F-AE59-FD3CBD888D9B}">
      <dgm:prSet/>
      <dgm:spPr/>
      <dgm:t>
        <a:bodyPr/>
        <a:lstStyle/>
        <a:p>
          <a:endParaRPr lang="ru-RU"/>
        </a:p>
      </dgm:t>
    </dgm:pt>
    <dgm:pt modelId="{A66118AF-65BC-F14B-8DA3-E2A2B27626F3}">
      <dgm:prSet phldrT="[Текст]"/>
      <dgm:spPr/>
      <dgm:t>
        <a:bodyPr/>
        <a:lstStyle/>
        <a:p>
          <a:r>
            <a:rPr lang="ru-RU" dirty="0" smtClean="0"/>
            <a:t>Служба внешнего взаимодействия</a:t>
          </a:r>
          <a:endParaRPr lang="ru-RU" dirty="0"/>
        </a:p>
      </dgm:t>
    </dgm:pt>
    <dgm:pt modelId="{C90859C9-4B21-1D4B-98C2-CEDF1E03BEA3}" type="parTrans" cxnId="{3DE40CD2-C097-7840-BA81-7F6FCA7EA7D0}">
      <dgm:prSet/>
      <dgm:spPr/>
      <dgm:t>
        <a:bodyPr/>
        <a:lstStyle/>
        <a:p>
          <a:endParaRPr lang="ru-RU"/>
        </a:p>
      </dgm:t>
    </dgm:pt>
    <dgm:pt modelId="{4623CB35-540C-E946-B52F-5214232042D3}" type="sibTrans" cxnId="{3DE40CD2-C097-7840-BA81-7F6FCA7EA7D0}">
      <dgm:prSet/>
      <dgm:spPr/>
      <dgm:t>
        <a:bodyPr/>
        <a:lstStyle/>
        <a:p>
          <a:endParaRPr lang="ru-RU"/>
        </a:p>
      </dgm:t>
    </dgm:pt>
    <dgm:pt modelId="{084A131E-B3C4-CD42-93A7-0FF5A478D9AC}">
      <dgm:prSet phldrT="[Текст]"/>
      <dgm:spPr/>
      <dgm:t>
        <a:bodyPr/>
        <a:lstStyle/>
        <a:p>
          <a:r>
            <a:rPr lang="ru-RU" dirty="0" smtClean="0"/>
            <a:t>Служба </a:t>
          </a:r>
          <a:r>
            <a:rPr lang="en-US" dirty="0" smtClean="0"/>
            <a:t> IT</a:t>
          </a:r>
          <a:endParaRPr lang="ru-RU" dirty="0"/>
        </a:p>
      </dgm:t>
    </dgm:pt>
    <dgm:pt modelId="{89FB6F93-7383-8145-9E4C-A120B0D740B7}" type="parTrans" cxnId="{942903BF-4AD8-6444-9EDC-49F829D86458}">
      <dgm:prSet/>
      <dgm:spPr/>
      <dgm:t>
        <a:bodyPr/>
        <a:lstStyle/>
        <a:p>
          <a:endParaRPr lang="ru-RU"/>
        </a:p>
      </dgm:t>
    </dgm:pt>
    <dgm:pt modelId="{4C13C5C9-1BD7-3C4A-BA36-21C67BFB3EFC}" type="sibTrans" cxnId="{942903BF-4AD8-6444-9EDC-49F829D86458}">
      <dgm:prSet/>
      <dgm:spPr/>
      <dgm:t>
        <a:bodyPr/>
        <a:lstStyle/>
        <a:p>
          <a:endParaRPr lang="ru-RU"/>
        </a:p>
      </dgm:t>
    </dgm:pt>
    <dgm:pt modelId="{7BD7ABF6-1E33-C34E-9B6A-415D70292C98}">
      <dgm:prSet phldrT="[Текст]"/>
      <dgm:spPr/>
      <dgm:t>
        <a:bodyPr/>
        <a:lstStyle/>
        <a:p>
          <a:r>
            <a:rPr lang="ru-RU" dirty="0" smtClean="0"/>
            <a:t>Методическая служба</a:t>
          </a:r>
          <a:endParaRPr lang="ru-RU" dirty="0"/>
        </a:p>
      </dgm:t>
    </dgm:pt>
    <dgm:pt modelId="{890421B0-66AD-C24F-88FE-C5AEDC1F060E}" type="parTrans" cxnId="{C4802576-5564-5646-99B3-FF19DD3EC5F6}">
      <dgm:prSet/>
      <dgm:spPr/>
      <dgm:t>
        <a:bodyPr/>
        <a:lstStyle/>
        <a:p>
          <a:endParaRPr lang="ru-RU"/>
        </a:p>
      </dgm:t>
    </dgm:pt>
    <dgm:pt modelId="{FDFC27A9-24AE-D646-A7FD-A282BBB5A926}" type="sibTrans" cxnId="{C4802576-5564-5646-99B3-FF19DD3EC5F6}">
      <dgm:prSet/>
      <dgm:spPr/>
      <dgm:t>
        <a:bodyPr/>
        <a:lstStyle/>
        <a:p>
          <a:endParaRPr lang="ru-RU"/>
        </a:p>
      </dgm:t>
    </dgm:pt>
    <dgm:pt modelId="{B2DE6B39-C689-FE47-B1D3-23AEC030F904}" type="pres">
      <dgm:prSet presAssocID="{0E2E6BB7-F2D0-784B-AFAD-9C9F98372815}" presName="linear" presStyleCnt="0">
        <dgm:presLayoutVars>
          <dgm:dir/>
          <dgm:animLvl val="lvl"/>
          <dgm:resizeHandles val="exact"/>
        </dgm:presLayoutVars>
      </dgm:prSet>
      <dgm:spPr/>
    </dgm:pt>
    <dgm:pt modelId="{1452392B-9BEE-1648-B5F1-CE102D6AF1B3}" type="pres">
      <dgm:prSet presAssocID="{0ECEF335-2996-3746-B57A-1C14ACDDA04E}" presName="parentLin" presStyleCnt="0"/>
      <dgm:spPr/>
    </dgm:pt>
    <dgm:pt modelId="{800B788F-A81C-FC43-9C3A-BA2049F60CEB}" type="pres">
      <dgm:prSet presAssocID="{0ECEF335-2996-3746-B57A-1C14ACDDA04E}" presName="parentLeftMargin" presStyleLbl="node1" presStyleIdx="0" presStyleCnt="4"/>
      <dgm:spPr/>
    </dgm:pt>
    <dgm:pt modelId="{B1EC25D4-5E2E-4444-96E7-36AFF7770022}" type="pres">
      <dgm:prSet presAssocID="{0ECEF335-2996-3746-B57A-1C14ACDDA0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C13EAE-42AD-6845-8001-AFC771CA1D8D}" type="pres">
      <dgm:prSet presAssocID="{0ECEF335-2996-3746-B57A-1C14ACDDA04E}" presName="negativeSpace" presStyleCnt="0"/>
      <dgm:spPr/>
    </dgm:pt>
    <dgm:pt modelId="{1E9BA4BE-9FA5-7545-BC83-C2C3D977603B}" type="pres">
      <dgm:prSet presAssocID="{0ECEF335-2996-3746-B57A-1C14ACDDA04E}" presName="childText" presStyleLbl="conFgAcc1" presStyleIdx="0" presStyleCnt="4">
        <dgm:presLayoutVars>
          <dgm:bulletEnabled val="1"/>
        </dgm:presLayoutVars>
      </dgm:prSet>
      <dgm:spPr/>
    </dgm:pt>
    <dgm:pt modelId="{2D084B5B-CB64-2040-B1FE-61034464E618}" type="pres">
      <dgm:prSet presAssocID="{8AAA26AE-23DC-AE4C-A807-8939EE8AE05E}" presName="spaceBetweenRectangles" presStyleCnt="0"/>
      <dgm:spPr/>
    </dgm:pt>
    <dgm:pt modelId="{AC02661A-8BEA-614A-8A24-3E28E8DF45D4}" type="pres">
      <dgm:prSet presAssocID="{A66118AF-65BC-F14B-8DA3-E2A2B27626F3}" presName="parentLin" presStyleCnt="0"/>
      <dgm:spPr/>
    </dgm:pt>
    <dgm:pt modelId="{7413183E-59D1-2A44-83AF-2F2424D7E26F}" type="pres">
      <dgm:prSet presAssocID="{A66118AF-65BC-F14B-8DA3-E2A2B27626F3}" presName="parentLeftMargin" presStyleLbl="node1" presStyleIdx="0" presStyleCnt="4"/>
      <dgm:spPr/>
    </dgm:pt>
    <dgm:pt modelId="{46082700-E192-8348-8E10-D42DA54F4964}" type="pres">
      <dgm:prSet presAssocID="{A66118AF-65BC-F14B-8DA3-E2A2B27626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5E93-46F5-FA41-A7D6-32B0DCB18E86}" type="pres">
      <dgm:prSet presAssocID="{A66118AF-65BC-F14B-8DA3-E2A2B27626F3}" presName="negativeSpace" presStyleCnt="0"/>
      <dgm:spPr/>
    </dgm:pt>
    <dgm:pt modelId="{EFDD7C66-AF8C-AD47-8BBE-C223DEFC4BB6}" type="pres">
      <dgm:prSet presAssocID="{A66118AF-65BC-F14B-8DA3-E2A2B27626F3}" presName="childText" presStyleLbl="conFgAcc1" presStyleIdx="1" presStyleCnt="4">
        <dgm:presLayoutVars>
          <dgm:bulletEnabled val="1"/>
        </dgm:presLayoutVars>
      </dgm:prSet>
      <dgm:spPr/>
    </dgm:pt>
    <dgm:pt modelId="{DDCA4198-3DA9-FB45-9F0A-6638FA755751}" type="pres">
      <dgm:prSet presAssocID="{4623CB35-540C-E946-B52F-5214232042D3}" presName="spaceBetweenRectangles" presStyleCnt="0"/>
      <dgm:spPr/>
    </dgm:pt>
    <dgm:pt modelId="{D868AB77-6DF0-7C4D-ABF2-8115D9377995}" type="pres">
      <dgm:prSet presAssocID="{084A131E-B3C4-CD42-93A7-0FF5A478D9AC}" presName="parentLin" presStyleCnt="0"/>
      <dgm:spPr/>
    </dgm:pt>
    <dgm:pt modelId="{44FD2F50-C8F4-A345-AC5E-3707BAEEDA28}" type="pres">
      <dgm:prSet presAssocID="{084A131E-B3C4-CD42-93A7-0FF5A478D9AC}" presName="parentLeftMargin" presStyleLbl="node1" presStyleIdx="1" presStyleCnt="4"/>
      <dgm:spPr/>
    </dgm:pt>
    <dgm:pt modelId="{2E0D0EBD-1146-FC42-91FA-296350C4A0A6}" type="pres">
      <dgm:prSet presAssocID="{084A131E-B3C4-CD42-93A7-0FF5A478D9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0CC798-2CF8-BE49-9B49-4B9EB61E531A}" type="pres">
      <dgm:prSet presAssocID="{084A131E-B3C4-CD42-93A7-0FF5A478D9AC}" presName="negativeSpace" presStyleCnt="0"/>
      <dgm:spPr/>
    </dgm:pt>
    <dgm:pt modelId="{80A8FAF8-BEA9-5749-B196-F5A6C4EA6B85}" type="pres">
      <dgm:prSet presAssocID="{084A131E-B3C4-CD42-93A7-0FF5A478D9AC}" presName="childText" presStyleLbl="conFgAcc1" presStyleIdx="2" presStyleCnt="4">
        <dgm:presLayoutVars>
          <dgm:bulletEnabled val="1"/>
        </dgm:presLayoutVars>
      </dgm:prSet>
      <dgm:spPr/>
    </dgm:pt>
    <dgm:pt modelId="{B178DD7B-CD8B-AE47-A3AF-108AF20ED527}" type="pres">
      <dgm:prSet presAssocID="{4C13C5C9-1BD7-3C4A-BA36-21C67BFB3EFC}" presName="spaceBetweenRectangles" presStyleCnt="0"/>
      <dgm:spPr/>
    </dgm:pt>
    <dgm:pt modelId="{9D046AF8-F9C5-0341-8DA7-1F2772933BB7}" type="pres">
      <dgm:prSet presAssocID="{7BD7ABF6-1E33-C34E-9B6A-415D70292C98}" presName="parentLin" presStyleCnt="0"/>
      <dgm:spPr/>
    </dgm:pt>
    <dgm:pt modelId="{181C0387-AFA1-384B-A837-C01257FA5871}" type="pres">
      <dgm:prSet presAssocID="{7BD7ABF6-1E33-C34E-9B6A-415D70292C98}" presName="parentLeftMargin" presStyleLbl="node1" presStyleIdx="2" presStyleCnt="4"/>
      <dgm:spPr/>
    </dgm:pt>
    <dgm:pt modelId="{ACA75CAC-6909-8C44-9B1E-61B3543F9468}" type="pres">
      <dgm:prSet presAssocID="{7BD7ABF6-1E33-C34E-9B6A-415D70292C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79B30-A619-DB45-9CA9-528AF01B1A00}" type="pres">
      <dgm:prSet presAssocID="{7BD7ABF6-1E33-C34E-9B6A-415D70292C98}" presName="negativeSpace" presStyleCnt="0"/>
      <dgm:spPr/>
    </dgm:pt>
    <dgm:pt modelId="{D609E1DE-4E84-DE46-93E8-F124A23B6ADE}" type="pres">
      <dgm:prSet presAssocID="{7BD7ABF6-1E33-C34E-9B6A-415D70292C9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2903BF-4AD8-6444-9EDC-49F829D86458}" srcId="{0E2E6BB7-F2D0-784B-AFAD-9C9F98372815}" destId="{084A131E-B3C4-CD42-93A7-0FF5A478D9AC}" srcOrd="2" destOrd="0" parTransId="{89FB6F93-7383-8145-9E4C-A120B0D740B7}" sibTransId="{4C13C5C9-1BD7-3C4A-BA36-21C67BFB3EFC}"/>
    <dgm:cxn modelId="{54A90CAF-0421-1447-BF91-7DAA690ED692}" type="presOf" srcId="{084A131E-B3C4-CD42-93A7-0FF5A478D9AC}" destId="{2E0D0EBD-1146-FC42-91FA-296350C4A0A6}" srcOrd="1" destOrd="0" presId="urn:microsoft.com/office/officeart/2005/8/layout/list1"/>
    <dgm:cxn modelId="{7B17A2E8-6F41-7E4F-998F-E3F48B720824}" type="presOf" srcId="{0ECEF335-2996-3746-B57A-1C14ACDDA04E}" destId="{800B788F-A81C-FC43-9C3A-BA2049F60CEB}" srcOrd="0" destOrd="0" presId="urn:microsoft.com/office/officeart/2005/8/layout/list1"/>
    <dgm:cxn modelId="{5F047312-7DD9-AF47-B086-DE35F82D2501}" type="presOf" srcId="{0ECEF335-2996-3746-B57A-1C14ACDDA04E}" destId="{B1EC25D4-5E2E-4444-96E7-36AFF7770022}" srcOrd="1" destOrd="0" presId="urn:microsoft.com/office/officeart/2005/8/layout/list1"/>
    <dgm:cxn modelId="{3DE40CD2-C097-7840-BA81-7F6FCA7EA7D0}" srcId="{0E2E6BB7-F2D0-784B-AFAD-9C9F98372815}" destId="{A66118AF-65BC-F14B-8DA3-E2A2B27626F3}" srcOrd="1" destOrd="0" parTransId="{C90859C9-4B21-1D4B-98C2-CEDF1E03BEA3}" sibTransId="{4623CB35-540C-E946-B52F-5214232042D3}"/>
    <dgm:cxn modelId="{8CD81416-A465-714E-8DC6-B8986286FEE8}" type="presOf" srcId="{7BD7ABF6-1E33-C34E-9B6A-415D70292C98}" destId="{181C0387-AFA1-384B-A837-C01257FA5871}" srcOrd="0" destOrd="0" presId="urn:microsoft.com/office/officeart/2005/8/layout/list1"/>
    <dgm:cxn modelId="{80F11B1A-EC02-B64A-A099-60A6F157F791}" type="presOf" srcId="{084A131E-B3C4-CD42-93A7-0FF5A478D9AC}" destId="{44FD2F50-C8F4-A345-AC5E-3707BAEEDA28}" srcOrd="0" destOrd="0" presId="urn:microsoft.com/office/officeart/2005/8/layout/list1"/>
    <dgm:cxn modelId="{7AB2AABC-23B2-1D49-8B9D-3CAAAF0BD7E4}" type="presOf" srcId="{A66118AF-65BC-F14B-8DA3-E2A2B27626F3}" destId="{46082700-E192-8348-8E10-D42DA54F4964}" srcOrd="1" destOrd="0" presId="urn:microsoft.com/office/officeart/2005/8/layout/list1"/>
    <dgm:cxn modelId="{C4802576-5564-5646-99B3-FF19DD3EC5F6}" srcId="{0E2E6BB7-F2D0-784B-AFAD-9C9F98372815}" destId="{7BD7ABF6-1E33-C34E-9B6A-415D70292C98}" srcOrd="3" destOrd="0" parTransId="{890421B0-66AD-C24F-88FE-C5AEDC1F060E}" sibTransId="{FDFC27A9-24AE-D646-A7FD-A282BBB5A926}"/>
    <dgm:cxn modelId="{EEB340F2-5D95-6242-916A-9FF5F7DFEB46}" type="presOf" srcId="{0E2E6BB7-F2D0-784B-AFAD-9C9F98372815}" destId="{B2DE6B39-C689-FE47-B1D3-23AEC030F904}" srcOrd="0" destOrd="0" presId="urn:microsoft.com/office/officeart/2005/8/layout/list1"/>
    <dgm:cxn modelId="{094FD251-3E73-4C4C-80DE-EC77AB3F91DC}" type="presOf" srcId="{A66118AF-65BC-F14B-8DA3-E2A2B27626F3}" destId="{7413183E-59D1-2A44-83AF-2F2424D7E26F}" srcOrd="0" destOrd="0" presId="urn:microsoft.com/office/officeart/2005/8/layout/list1"/>
    <dgm:cxn modelId="{E287ECDC-9E10-FC4F-AE59-FD3CBD888D9B}" srcId="{0E2E6BB7-F2D0-784B-AFAD-9C9F98372815}" destId="{0ECEF335-2996-3746-B57A-1C14ACDDA04E}" srcOrd="0" destOrd="0" parTransId="{CC44DB82-183D-7D48-AB39-916BAE3CEA61}" sibTransId="{8AAA26AE-23DC-AE4C-A807-8939EE8AE05E}"/>
    <dgm:cxn modelId="{9AFA2BAE-F7B7-2943-9D3F-2C4052EAA385}" type="presOf" srcId="{7BD7ABF6-1E33-C34E-9B6A-415D70292C98}" destId="{ACA75CAC-6909-8C44-9B1E-61B3543F9468}" srcOrd="1" destOrd="0" presId="urn:microsoft.com/office/officeart/2005/8/layout/list1"/>
    <dgm:cxn modelId="{3B7D0414-4764-BD46-9E7B-B504B85B6CAE}" type="presParOf" srcId="{B2DE6B39-C689-FE47-B1D3-23AEC030F904}" destId="{1452392B-9BEE-1648-B5F1-CE102D6AF1B3}" srcOrd="0" destOrd="0" presId="urn:microsoft.com/office/officeart/2005/8/layout/list1"/>
    <dgm:cxn modelId="{7A609507-D176-C14A-80D3-0B8F95808A45}" type="presParOf" srcId="{1452392B-9BEE-1648-B5F1-CE102D6AF1B3}" destId="{800B788F-A81C-FC43-9C3A-BA2049F60CEB}" srcOrd="0" destOrd="0" presId="urn:microsoft.com/office/officeart/2005/8/layout/list1"/>
    <dgm:cxn modelId="{87338BE6-05BC-604F-AC24-DB00E14CE4E7}" type="presParOf" srcId="{1452392B-9BEE-1648-B5F1-CE102D6AF1B3}" destId="{B1EC25D4-5E2E-4444-96E7-36AFF7770022}" srcOrd="1" destOrd="0" presId="urn:microsoft.com/office/officeart/2005/8/layout/list1"/>
    <dgm:cxn modelId="{900B7E4E-5B69-BD44-ACE2-1D4A92CE53AE}" type="presParOf" srcId="{B2DE6B39-C689-FE47-B1D3-23AEC030F904}" destId="{28C13EAE-42AD-6845-8001-AFC771CA1D8D}" srcOrd="1" destOrd="0" presId="urn:microsoft.com/office/officeart/2005/8/layout/list1"/>
    <dgm:cxn modelId="{9CAF886F-2C50-ED4A-B1BA-F9358EDD42B3}" type="presParOf" srcId="{B2DE6B39-C689-FE47-B1D3-23AEC030F904}" destId="{1E9BA4BE-9FA5-7545-BC83-C2C3D977603B}" srcOrd="2" destOrd="0" presId="urn:microsoft.com/office/officeart/2005/8/layout/list1"/>
    <dgm:cxn modelId="{11D5F670-2DB5-A947-8FBD-272EECC1F20D}" type="presParOf" srcId="{B2DE6B39-C689-FE47-B1D3-23AEC030F904}" destId="{2D084B5B-CB64-2040-B1FE-61034464E618}" srcOrd="3" destOrd="0" presId="urn:microsoft.com/office/officeart/2005/8/layout/list1"/>
    <dgm:cxn modelId="{AE83ADCF-D09A-4B46-A158-F2422C9AC99D}" type="presParOf" srcId="{B2DE6B39-C689-FE47-B1D3-23AEC030F904}" destId="{AC02661A-8BEA-614A-8A24-3E28E8DF45D4}" srcOrd="4" destOrd="0" presId="urn:microsoft.com/office/officeart/2005/8/layout/list1"/>
    <dgm:cxn modelId="{4F48B83B-5AF5-4C4B-9918-1BA2E4CEFD29}" type="presParOf" srcId="{AC02661A-8BEA-614A-8A24-3E28E8DF45D4}" destId="{7413183E-59D1-2A44-83AF-2F2424D7E26F}" srcOrd="0" destOrd="0" presId="urn:microsoft.com/office/officeart/2005/8/layout/list1"/>
    <dgm:cxn modelId="{D0FE23A6-BBCC-0642-AC23-18A15181C143}" type="presParOf" srcId="{AC02661A-8BEA-614A-8A24-3E28E8DF45D4}" destId="{46082700-E192-8348-8E10-D42DA54F4964}" srcOrd="1" destOrd="0" presId="urn:microsoft.com/office/officeart/2005/8/layout/list1"/>
    <dgm:cxn modelId="{B15A3BBB-DE9B-A24C-9783-E99D5BDF52C8}" type="presParOf" srcId="{B2DE6B39-C689-FE47-B1D3-23AEC030F904}" destId="{8FE75E93-46F5-FA41-A7D6-32B0DCB18E86}" srcOrd="5" destOrd="0" presId="urn:microsoft.com/office/officeart/2005/8/layout/list1"/>
    <dgm:cxn modelId="{48583540-020B-ED4C-9897-2F4F27E603F6}" type="presParOf" srcId="{B2DE6B39-C689-FE47-B1D3-23AEC030F904}" destId="{EFDD7C66-AF8C-AD47-8BBE-C223DEFC4BB6}" srcOrd="6" destOrd="0" presId="urn:microsoft.com/office/officeart/2005/8/layout/list1"/>
    <dgm:cxn modelId="{E3879EF7-6828-E048-95B8-75BDBCDD50A3}" type="presParOf" srcId="{B2DE6B39-C689-FE47-B1D3-23AEC030F904}" destId="{DDCA4198-3DA9-FB45-9F0A-6638FA755751}" srcOrd="7" destOrd="0" presId="urn:microsoft.com/office/officeart/2005/8/layout/list1"/>
    <dgm:cxn modelId="{55FE32D5-8581-A144-AF3D-2B9E74ECD91A}" type="presParOf" srcId="{B2DE6B39-C689-FE47-B1D3-23AEC030F904}" destId="{D868AB77-6DF0-7C4D-ABF2-8115D9377995}" srcOrd="8" destOrd="0" presId="urn:microsoft.com/office/officeart/2005/8/layout/list1"/>
    <dgm:cxn modelId="{38368EEB-EC53-8549-A297-C9E15ACEDFA7}" type="presParOf" srcId="{D868AB77-6DF0-7C4D-ABF2-8115D9377995}" destId="{44FD2F50-C8F4-A345-AC5E-3707BAEEDA28}" srcOrd="0" destOrd="0" presId="urn:microsoft.com/office/officeart/2005/8/layout/list1"/>
    <dgm:cxn modelId="{54F17AFE-5EA2-D54A-917A-0175B4258E2B}" type="presParOf" srcId="{D868AB77-6DF0-7C4D-ABF2-8115D9377995}" destId="{2E0D0EBD-1146-FC42-91FA-296350C4A0A6}" srcOrd="1" destOrd="0" presId="urn:microsoft.com/office/officeart/2005/8/layout/list1"/>
    <dgm:cxn modelId="{8B25F56A-930C-214C-B3E7-D8C1009BCBAA}" type="presParOf" srcId="{B2DE6B39-C689-FE47-B1D3-23AEC030F904}" destId="{000CC798-2CF8-BE49-9B49-4B9EB61E531A}" srcOrd="9" destOrd="0" presId="urn:microsoft.com/office/officeart/2005/8/layout/list1"/>
    <dgm:cxn modelId="{F8BEB6A2-A77C-DD4F-8FA3-E78255C2B3FA}" type="presParOf" srcId="{B2DE6B39-C689-FE47-B1D3-23AEC030F904}" destId="{80A8FAF8-BEA9-5749-B196-F5A6C4EA6B85}" srcOrd="10" destOrd="0" presId="urn:microsoft.com/office/officeart/2005/8/layout/list1"/>
    <dgm:cxn modelId="{85A84240-6AF8-6D45-A5AF-268B1FC7C2B4}" type="presParOf" srcId="{B2DE6B39-C689-FE47-B1D3-23AEC030F904}" destId="{B178DD7B-CD8B-AE47-A3AF-108AF20ED527}" srcOrd="11" destOrd="0" presId="urn:microsoft.com/office/officeart/2005/8/layout/list1"/>
    <dgm:cxn modelId="{E7142EB6-F0A3-C543-A0E4-9A4916FB0132}" type="presParOf" srcId="{B2DE6B39-C689-FE47-B1D3-23AEC030F904}" destId="{9D046AF8-F9C5-0341-8DA7-1F2772933BB7}" srcOrd="12" destOrd="0" presId="urn:microsoft.com/office/officeart/2005/8/layout/list1"/>
    <dgm:cxn modelId="{A756DF83-1699-5241-AD63-F3F05DC6A8EF}" type="presParOf" srcId="{9D046AF8-F9C5-0341-8DA7-1F2772933BB7}" destId="{181C0387-AFA1-384B-A837-C01257FA5871}" srcOrd="0" destOrd="0" presId="urn:microsoft.com/office/officeart/2005/8/layout/list1"/>
    <dgm:cxn modelId="{C3FE84EC-F836-8644-95A3-2E7BE390319E}" type="presParOf" srcId="{9D046AF8-F9C5-0341-8DA7-1F2772933BB7}" destId="{ACA75CAC-6909-8C44-9B1E-61B3543F9468}" srcOrd="1" destOrd="0" presId="urn:microsoft.com/office/officeart/2005/8/layout/list1"/>
    <dgm:cxn modelId="{D7B86755-A9F1-3146-82A5-A620508024DF}" type="presParOf" srcId="{B2DE6B39-C689-FE47-B1D3-23AEC030F904}" destId="{02079B30-A619-DB45-9CA9-528AF01B1A00}" srcOrd="13" destOrd="0" presId="urn:microsoft.com/office/officeart/2005/8/layout/list1"/>
    <dgm:cxn modelId="{93800E24-6595-D448-BF9D-FAA5E39F16F9}" type="presParOf" srcId="{B2DE6B39-C689-FE47-B1D3-23AEC030F904}" destId="{D609E1DE-4E84-DE46-93E8-F124A23B6A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DC4E0-F89A-6340-8BBB-A809FBB5976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66E1E0-40E1-3542-8620-E1976DF29BB9}">
      <dgm:prSet phldrT="[Текст]"/>
      <dgm:spPr/>
      <dgm:t>
        <a:bodyPr/>
        <a:lstStyle/>
        <a:p>
          <a:r>
            <a:rPr lang="ru-RU" dirty="0" smtClean="0"/>
            <a:t>Воспитательная служба</a:t>
          </a:r>
          <a:endParaRPr lang="ru-RU" dirty="0"/>
        </a:p>
      </dgm:t>
    </dgm:pt>
    <dgm:pt modelId="{647C626F-2DD5-944A-BE80-175CE9B15F64}" type="parTrans" cxnId="{30F7FC75-4155-DF43-BA2C-016BFF0F48EE}">
      <dgm:prSet/>
      <dgm:spPr/>
      <dgm:t>
        <a:bodyPr/>
        <a:lstStyle/>
        <a:p>
          <a:endParaRPr lang="ru-RU"/>
        </a:p>
      </dgm:t>
    </dgm:pt>
    <dgm:pt modelId="{CC1B33B7-4C9E-BD4F-B3DD-1C2602BB2B03}" type="sibTrans" cxnId="{30F7FC75-4155-DF43-BA2C-016BFF0F48EE}">
      <dgm:prSet/>
      <dgm:spPr/>
      <dgm:t>
        <a:bodyPr/>
        <a:lstStyle/>
        <a:p>
          <a:endParaRPr lang="ru-RU"/>
        </a:p>
      </dgm:t>
    </dgm:pt>
    <dgm:pt modelId="{A7F56200-B7FA-A54F-9DCF-1AB5DCC0F2D2}">
      <dgm:prSet phldrT="[Текст]"/>
      <dgm:spPr/>
      <dgm:t>
        <a:bodyPr/>
        <a:lstStyle/>
        <a:p>
          <a:r>
            <a:rPr lang="ru-RU" dirty="0" smtClean="0"/>
            <a:t>Юридическая служба</a:t>
          </a:r>
          <a:endParaRPr lang="ru-RU" dirty="0"/>
        </a:p>
      </dgm:t>
    </dgm:pt>
    <dgm:pt modelId="{3DB11717-AF4D-E142-84B1-8BAB9D0DA493}" type="parTrans" cxnId="{09955D2C-8DB5-8B45-A4B3-823982AD0A2C}">
      <dgm:prSet/>
      <dgm:spPr/>
      <dgm:t>
        <a:bodyPr/>
        <a:lstStyle/>
        <a:p>
          <a:endParaRPr lang="ru-RU"/>
        </a:p>
      </dgm:t>
    </dgm:pt>
    <dgm:pt modelId="{B2D74B19-175C-1548-922B-BC3E427BDF88}" type="sibTrans" cxnId="{09955D2C-8DB5-8B45-A4B3-823982AD0A2C}">
      <dgm:prSet/>
      <dgm:spPr/>
      <dgm:t>
        <a:bodyPr/>
        <a:lstStyle/>
        <a:p>
          <a:endParaRPr lang="ru-RU"/>
        </a:p>
      </dgm:t>
    </dgm:pt>
    <dgm:pt modelId="{0034714B-ADD5-FB48-8E97-42CA772A8DF7}">
      <dgm:prSet phldrT="[Текст]"/>
      <dgm:spPr/>
      <dgm:t>
        <a:bodyPr/>
        <a:lstStyle/>
        <a:p>
          <a:r>
            <a:rPr lang="ru-RU" dirty="0" smtClean="0"/>
            <a:t>Кадровая служба</a:t>
          </a:r>
          <a:endParaRPr lang="ru-RU" dirty="0"/>
        </a:p>
      </dgm:t>
    </dgm:pt>
    <dgm:pt modelId="{273BA6E1-0FC2-7B4C-9400-B90D79B40E5C}" type="parTrans" cxnId="{A7DAC7B2-7339-F040-9000-5636AFB9479D}">
      <dgm:prSet/>
      <dgm:spPr/>
      <dgm:t>
        <a:bodyPr/>
        <a:lstStyle/>
        <a:p>
          <a:endParaRPr lang="ru-RU"/>
        </a:p>
      </dgm:t>
    </dgm:pt>
    <dgm:pt modelId="{71A4AE75-FB0B-C744-B628-86E993D6E5B8}" type="sibTrans" cxnId="{A7DAC7B2-7339-F040-9000-5636AFB9479D}">
      <dgm:prSet/>
      <dgm:spPr/>
      <dgm:t>
        <a:bodyPr/>
        <a:lstStyle/>
        <a:p>
          <a:endParaRPr lang="ru-RU"/>
        </a:p>
      </dgm:t>
    </dgm:pt>
    <dgm:pt modelId="{DDE2A614-247C-784A-B327-1EA71AE56F4B}">
      <dgm:prSet phldrT="[Текст]"/>
      <dgm:spPr/>
      <dgm:t>
        <a:bodyPr/>
        <a:lstStyle/>
        <a:p>
          <a:r>
            <a:rPr lang="ru-RU" dirty="0" smtClean="0"/>
            <a:t>Финансово-бухгалтерская служба</a:t>
          </a:r>
          <a:endParaRPr lang="ru-RU" dirty="0"/>
        </a:p>
      </dgm:t>
    </dgm:pt>
    <dgm:pt modelId="{6E3EC3C8-9E6F-BF4C-9051-BC208D723558}" type="parTrans" cxnId="{EF27DC4A-A729-1042-B68F-6646128501CC}">
      <dgm:prSet/>
      <dgm:spPr/>
      <dgm:t>
        <a:bodyPr/>
        <a:lstStyle/>
        <a:p>
          <a:endParaRPr lang="ru-RU"/>
        </a:p>
      </dgm:t>
    </dgm:pt>
    <dgm:pt modelId="{7A507874-A700-1D4B-996F-FEBA49B19521}" type="sibTrans" cxnId="{EF27DC4A-A729-1042-B68F-6646128501CC}">
      <dgm:prSet/>
      <dgm:spPr/>
      <dgm:t>
        <a:bodyPr/>
        <a:lstStyle/>
        <a:p>
          <a:endParaRPr lang="ru-RU"/>
        </a:p>
      </dgm:t>
    </dgm:pt>
    <dgm:pt modelId="{C0EDFC8F-7FDD-C147-925C-167D08FA78CA}" type="pres">
      <dgm:prSet presAssocID="{521DC4E0-F89A-6340-8BBB-A809FBB5976B}" presName="linear" presStyleCnt="0">
        <dgm:presLayoutVars>
          <dgm:dir/>
          <dgm:animLvl val="lvl"/>
          <dgm:resizeHandles val="exact"/>
        </dgm:presLayoutVars>
      </dgm:prSet>
      <dgm:spPr/>
    </dgm:pt>
    <dgm:pt modelId="{055D658D-322A-8C4F-B084-BAB0744AE838}" type="pres">
      <dgm:prSet presAssocID="{5066E1E0-40E1-3542-8620-E1976DF29BB9}" presName="parentLin" presStyleCnt="0"/>
      <dgm:spPr/>
    </dgm:pt>
    <dgm:pt modelId="{F998753C-566A-0845-9022-70E6823F141F}" type="pres">
      <dgm:prSet presAssocID="{5066E1E0-40E1-3542-8620-E1976DF29BB9}" presName="parentLeftMargin" presStyleLbl="node1" presStyleIdx="0" presStyleCnt="4"/>
      <dgm:spPr/>
    </dgm:pt>
    <dgm:pt modelId="{DA71B46D-BE04-A64D-A960-712E3EBEBB7E}" type="pres">
      <dgm:prSet presAssocID="{5066E1E0-40E1-3542-8620-E1976DF29B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2C14A-9F34-E740-A15F-6E5892C14585}" type="pres">
      <dgm:prSet presAssocID="{5066E1E0-40E1-3542-8620-E1976DF29BB9}" presName="negativeSpace" presStyleCnt="0"/>
      <dgm:spPr/>
    </dgm:pt>
    <dgm:pt modelId="{B5DD5158-26B0-6742-A388-BC770A009F1A}" type="pres">
      <dgm:prSet presAssocID="{5066E1E0-40E1-3542-8620-E1976DF29BB9}" presName="childText" presStyleLbl="conFgAcc1" presStyleIdx="0" presStyleCnt="4">
        <dgm:presLayoutVars>
          <dgm:bulletEnabled val="1"/>
        </dgm:presLayoutVars>
      </dgm:prSet>
      <dgm:spPr/>
    </dgm:pt>
    <dgm:pt modelId="{B361EC14-A574-9047-9E3D-C506C5AFDEFA}" type="pres">
      <dgm:prSet presAssocID="{CC1B33B7-4C9E-BD4F-B3DD-1C2602BB2B03}" presName="spaceBetweenRectangles" presStyleCnt="0"/>
      <dgm:spPr/>
    </dgm:pt>
    <dgm:pt modelId="{82A87052-A7A6-8840-9DE4-F272D55BA01A}" type="pres">
      <dgm:prSet presAssocID="{A7F56200-B7FA-A54F-9DCF-1AB5DCC0F2D2}" presName="parentLin" presStyleCnt="0"/>
      <dgm:spPr/>
    </dgm:pt>
    <dgm:pt modelId="{1DD7FD9C-34A2-2A4D-AD1E-BBC04E899FD2}" type="pres">
      <dgm:prSet presAssocID="{A7F56200-B7FA-A54F-9DCF-1AB5DCC0F2D2}" presName="parentLeftMargin" presStyleLbl="node1" presStyleIdx="0" presStyleCnt="4"/>
      <dgm:spPr/>
    </dgm:pt>
    <dgm:pt modelId="{7563FB9C-E839-3D4D-834F-E0B30A4AB0FE}" type="pres">
      <dgm:prSet presAssocID="{A7F56200-B7FA-A54F-9DCF-1AB5DCC0F2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84AB51A-3F22-8842-9235-CED4F90A386A}" type="pres">
      <dgm:prSet presAssocID="{A7F56200-B7FA-A54F-9DCF-1AB5DCC0F2D2}" presName="negativeSpace" presStyleCnt="0"/>
      <dgm:spPr/>
    </dgm:pt>
    <dgm:pt modelId="{7B961384-3199-FC45-9D19-1CA4DF349B90}" type="pres">
      <dgm:prSet presAssocID="{A7F56200-B7FA-A54F-9DCF-1AB5DCC0F2D2}" presName="childText" presStyleLbl="conFgAcc1" presStyleIdx="1" presStyleCnt="4">
        <dgm:presLayoutVars>
          <dgm:bulletEnabled val="1"/>
        </dgm:presLayoutVars>
      </dgm:prSet>
      <dgm:spPr/>
    </dgm:pt>
    <dgm:pt modelId="{0516A886-BC51-0E4C-945B-F4F0D18901A1}" type="pres">
      <dgm:prSet presAssocID="{B2D74B19-175C-1548-922B-BC3E427BDF88}" presName="spaceBetweenRectangles" presStyleCnt="0"/>
      <dgm:spPr/>
    </dgm:pt>
    <dgm:pt modelId="{A127A575-8226-2847-89B5-E062E7496F7C}" type="pres">
      <dgm:prSet presAssocID="{0034714B-ADD5-FB48-8E97-42CA772A8DF7}" presName="parentLin" presStyleCnt="0"/>
      <dgm:spPr/>
    </dgm:pt>
    <dgm:pt modelId="{FEFDC6B9-5887-F74D-9C7A-F9937394B9F4}" type="pres">
      <dgm:prSet presAssocID="{0034714B-ADD5-FB48-8E97-42CA772A8DF7}" presName="parentLeftMargin" presStyleLbl="node1" presStyleIdx="1" presStyleCnt="4"/>
      <dgm:spPr/>
    </dgm:pt>
    <dgm:pt modelId="{D1D315B4-C3C4-D54D-AA2E-EFCC9A1CD148}" type="pres">
      <dgm:prSet presAssocID="{0034714B-ADD5-FB48-8E97-42CA772A8D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B4BDD1-A751-6744-843E-4D9DEEB37F95}" type="pres">
      <dgm:prSet presAssocID="{0034714B-ADD5-FB48-8E97-42CA772A8DF7}" presName="negativeSpace" presStyleCnt="0"/>
      <dgm:spPr/>
    </dgm:pt>
    <dgm:pt modelId="{6A7489E7-FF0B-FD44-9333-2646BA7249E5}" type="pres">
      <dgm:prSet presAssocID="{0034714B-ADD5-FB48-8E97-42CA772A8DF7}" presName="childText" presStyleLbl="conFgAcc1" presStyleIdx="2" presStyleCnt="4">
        <dgm:presLayoutVars>
          <dgm:bulletEnabled val="1"/>
        </dgm:presLayoutVars>
      </dgm:prSet>
      <dgm:spPr/>
    </dgm:pt>
    <dgm:pt modelId="{4448DD18-3647-9549-842A-C7F0723D2FDE}" type="pres">
      <dgm:prSet presAssocID="{71A4AE75-FB0B-C744-B628-86E993D6E5B8}" presName="spaceBetweenRectangles" presStyleCnt="0"/>
      <dgm:spPr/>
    </dgm:pt>
    <dgm:pt modelId="{011E835B-E58B-EC4F-A988-841E23618B30}" type="pres">
      <dgm:prSet presAssocID="{DDE2A614-247C-784A-B327-1EA71AE56F4B}" presName="parentLin" presStyleCnt="0"/>
      <dgm:spPr/>
    </dgm:pt>
    <dgm:pt modelId="{709B796A-4C30-CF42-9678-981ED86AAC11}" type="pres">
      <dgm:prSet presAssocID="{DDE2A614-247C-784A-B327-1EA71AE56F4B}" presName="parentLeftMargin" presStyleLbl="node1" presStyleIdx="2" presStyleCnt="4"/>
      <dgm:spPr/>
    </dgm:pt>
    <dgm:pt modelId="{DDADDBE9-E89E-E348-BF6F-0CBF0D89E836}" type="pres">
      <dgm:prSet presAssocID="{DDE2A614-247C-784A-B327-1EA71AE56F4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8591810-A1F6-DE46-8972-80C32BC95D85}" type="pres">
      <dgm:prSet presAssocID="{DDE2A614-247C-784A-B327-1EA71AE56F4B}" presName="negativeSpace" presStyleCnt="0"/>
      <dgm:spPr/>
    </dgm:pt>
    <dgm:pt modelId="{2DD131C4-4E0D-CA4C-9234-620980AD0CB9}" type="pres">
      <dgm:prSet presAssocID="{DDE2A614-247C-784A-B327-1EA71AE56F4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5EC964-E365-1246-A949-50C9EB7E3C04}" type="presOf" srcId="{A7F56200-B7FA-A54F-9DCF-1AB5DCC0F2D2}" destId="{7563FB9C-E839-3D4D-834F-E0B30A4AB0FE}" srcOrd="1" destOrd="0" presId="urn:microsoft.com/office/officeart/2005/8/layout/list1"/>
    <dgm:cxn modelId="{09955D2C-8DB5-8B45-A4B3-823982AD0A2C}" srcId="{521DC4E0-F89A-6340-8BBB-A809FBB5976B}" destId="{A7F56200-B7FA-A54F-9DCF-1AB5DCC0F2D2}" srcOrd="1" destOrd="0" parTransId="{3DB11717-AF4D-E142-84B1-8BAB9D0DA493}" sibTransId="{B2D74B19-175C-1548-922B-BC3E427BDF88}"/>
    <dgm:cxn modelId="{E8D85369-3578-FE42-B624-EEFC526F0974}" type="presOf" srcId="{DDE2A614-247C-784A-B327-1EA71AE56F4B}" destId="{DDADDBE9-E89E-E348-BF6F-0CBF0D89E836}" srcOrd="1" destOrd="0" presId="urn:microsoft.com/office/officeart/2005/8/layout/list1"/>
    <dgm:cxn modelId="{A3FFAD65-7933-1D4E-87D0-DA781EFB0D61}" type="presOf" srcId="{DDE2A614-247C-784A-B327-1EA71AE56F4B}" destId="{709B796A-4C30-CF42-9678-981ED86AAC11}" srcOrd="0" destOrd="0" presId="urn:microsoft.com/office/officeart/2005/8/layout/list1"/>
    <dgm:cxn modelId="{30F7FC75-4155-DF43-BA2C-016BFF0F48EE}" srcId="{521DC4E0-F89A-6340-8BBB-A809FBB5976B}" destId="{5066E1E0-40E1-3542-8620-E1976DF29BB9}" srcOrd="0" destOrd="0" parTransId="{647C626F-2DD5-944A-BE80-175CE9B15F64}" sibTransId="{CC1B33B7-4C9E-BD4F-B3DD-1C2602BB2B03}"/>
    <dgm:cxn modelId="{22ED7962-6073-1F4A-94BC-8012200D442E}" type="presOf" srcId="{A7F56200-B7FA-A54F-9DCF-1AB5DCC0F2D2}" destId="{1DD7FD9C-34A2-2A4D-AD1E-BBC04E899FD2}" srcOrd="0" destOrd="0" presId="urn:microsoft.com/office/officeart/2005/8/layout/list1"/>
    <dgm:cxn modelId="{EBDC08DC-A4C3-E543-9D12-3E75CEE22302}" type="presOf" srcId="{521DC4E0-F89A-6340-8BBB-A809FBB5976B}" destId="{C0EDFC8F-7FDD-C147-925C-167D08FA78CA}" srcOrd="0" destOrd="0" presId="urn:microsoft.com/office/officeart/2005/8/layout/list1"/>
    <dgm:cxn modelId="{C727400B-8488-A94B-A54B-9861F41650E2}" type="presOf" srcId="{5066E1E0-40E1-3542-8620-E1976DF29BB9}" destId="{DA71B46D-BE04-A64D-A960-712E3EBEBB7E}" srcOrd="1" destOrd="0" presId="urn:microsoft.com/office/officeart/2005/8/layout/list1"/>
    <dgm:cxn modelId="{973A98E0-F90C-6140-8AE4-5B6217E14955}" type="presOf" srcId="{0034714B-ADD5-FB48-8E97-42CA772A8DF7}" destId="{FEFDC6B9-5887-F74D-9C7A-F9937394B9F4}" srcOrd="0" destOrd="0" presId="urn:microsoft.com/office/officeart/2005/8/layout/list1"/>
    <dgm:cxn modelId="{A7DAC7B2-7339-F040-9000-5636AFB9479D}" srcId="{521DC4E0-F89A-6340-8BBB-A809FBB5976B}" destId="{0034714B-ADD5-FB48-8E97-42CA772A8DF7}" srcOrd="2" destOrd="0" parTransId="{273BA6E1-0FC2-7B4C-9400-B90D79B40E5C}" sibTransId="{71A4AE75-FB0B-C744-B628-86E993D6E5B8}"/>
    <dgm:cxn modelId="{EF27DC4A-A729-1042-B68F-6646128501CC}" srcId="{521DC4E0-F89A-6340-8BBB-A809FBB5976B}" destId="{DDE2A614-247C-784A-B327-1EA71AE56F4B}" srcOrd="3" destOrd="0" parTransId="{6E3EC3C8-9E6F-BF4C-9051-BC208D723558}" sibTransId="{7A507874-A700-1D4B-996F-FEBA49B19521}"/>
    <dgm:cxn modelId="{0AE45F43-9F09-6A42-84F1-F87FDF819C9D}" type="presOf" srcId="{5066E1E0-40E1-3542-8620-E1976DF29BB9}" destId="{F998753C-566A-0845-9022-70E6823F141F}" srcOrd="0" destOrd="0" presId="urn:microsoft.com/office/officeart/2005/8/layout/list1"/>
    <dgm:cxn modelId="{DCAAE1EA-B5B0-D942-8223-9CD440B734B3}" type="presOf" srcId="{0034714B-ADD5-FB48-8E97-42CA772A8DF7}" destId="{D1D315B4-C3C4-D54D-AA2E-EFCC9A1CD148}" srcOrd="1" destOrd="0" presId="urn:microsoft.com/office/officeart/2005/8/layout/list1"/>
    <dgm:cxn modelId="{D922063A-1E22-C045-BD22-370DF5440B0B}" type="presParOf" srcId="{C0EDFC8F-7FDD-C147-925C-167D08FA78CA}" destId="{055D658D-322A-8C4F-B084-BAB0744AE838}" srcOrd="0" destOrd="0" presId="urn:microsoft.com/office/officeart/2005/8/layout/list1"/>
    <dgm:cxn modelId="{531541F6-B6D2-CE4B-902F-0689FEEB55FD}" type="presParOf" srcId="{055D658D-322A-8C4F-B084-BAB0744AE838}" destId="{F998753C-566A-0845-9022-70E6823F141F}" srcOrd="0" destOrd="0" presId="urn:microsoft.com/office/officeart/2005/8/layout/list1"/>
    <dgm:cxn modelId="{C94D314A-D529-8347-92A3-559F275BF182}" type="presParOf" srcId="{055D658D-322A-8C4F-B084-BAB0744AE838}" destId="{DA71B46D-BE04-A64D-A960-712E3EBEBB7E}" srcOrd="1" destOrd="0" presId="urn:microsoft.com/office/officeart/2005/8/layout/list1"/>
    <dgm:cxn modelId="{B19EC8E4-EF47-9647-A6E4-99F41796C269}" type="presParOf" srcId="{C0EDFC8F-7FDD-C147-925C-167D08FA78CA}" destId="{C442C14A-9F34-E740-A15F-6E5892C14585}" srcOrd="1" destOrd="0" presId="urn:microsoft.com/office/officeart/2005/8/layout/list1"/>
    <dgm:cxn modelId="{E75AF94F-468F-294B-A676-DBFEA22AD428}" type="presParOf" srcId="{C0EDFC8F-7FDD-C147-925C-167D08FA78CA}" destId="{B5DD5158-26B0-6742-A388-BC770A009F1A}" srcOrd="2" destOrd="0" presId="urn:microsoft.com/office/officeart/2005/8/layout/list1"/>
    <dgm:cxn modelId="{D3619DFC-6B7D-F344-9145-8B908E6CF57C}" type="presParOf" srcId="{C0EDFC8F-7FDD-C147-925C-167D08FA78CA}" destId="{B361EC14-A574-9047-9E3D-C506C5AFDEFA}" srcOrd="3" destOrd="0" presId="urn:microsoft.com/office/officeart/2005/8/layout/list1"/>
    <dgm:cxn modelId="{4CBB0436-6E47-7B48-A236-E60835BB6AC7}" type="presParOf" srcId="{C0EDFC8F-7FDD-C147-925C-167D08FA78CA}" destId="{82A87052-A7A6-8840-9DE4-F272D55BA01A}" srcOrd="4" destOrd="0" presId="urn:microsoft.com/office/officeart/2005/8/layout/list1"/>
    <dgm:cxn modelId="{D478693D-071C-614E-924F-1B0EB172D1DF}" type="presParOf" srcId="{82A87052-A7A6-8840-9DE4-F272D55BA01A}" destId="{1DD7FD9C-34A2-2A4D-AD1E-BBC04E899FD2}" srcOrd="0" destOrd="0" presId="urn:microsoft.com/office/officeart/2005/8/layout/list1"/>
    <dgm:cxn modelId="{642D3725-3FB3-0B47-976A-0D498027C3C3}" type="presParOf" srcId="{82A87052-A7A6-8840-9DE4-F272D55BA01A}" destId="{7563FB9C-E839-3D4D-834F-E0B30A4AB0FE}" srcOrd="1" destOrd="0" presId="urn:microsoft.com/office/officeart/2005/8/layout/list1"/>
    <dgm:cxn modelId="{DFBDD527-F391-A84C-B90E-E8581F67FE0D}" type="presParOf" srcId="{C0EDFC8F-7FDD-C147-925C-167D08FA78CA}" destId="{684AB51A-3F22-8842-9235-CED4F90A386A}" srcOrd="5" destOrd="0" presId="urn:microsoft.com/office/officeart/2005/8/layout/list1"/>
    <dgm:cxn modelId="{49A26D82-0FDF-2D44-A24E-D79B61118677}" type="presParOf" srcId="{C0EDFC8F-7FDD-C147-925C-167D08FA78CA}" destId="{7B961384-3199-FC45-9D19-1CA4DF349B90}" srcOrd="6" destOrd="0" presId="urn:microsoft.com/office/officeart/2005/8/layout/list1"/>
    <dgm:cxn modelId="{C8F1EFB3-037B-5045-97F9-04C45DF602CE}" type="presParOf" srcId="{C0EDFC8F-7FDD-C147-925C-167D08FA78CA}" destId="{0516A886-BC51-0E4C-945B-F4F0D18901A1}" srcOrd="7" destOrd="0" presId="urn:microsoft.com/office/officeart/2005/8/layout/list1"/>
    <dgm:cxn modelId="{9301327D-92D0-474C-955B-07140C08AB81}" type="presParOf" srcId="{C0EDFC8F-7FDD-C147-925C-167D08FA78CA}" destId="{A127A575-8226-2847-89B5-E062E7496F7C}" srcOrd="8" destOrd="0" presId="urn:microsoft.com/office/officeart/2005/8/layout/list1"/>
    <dgm:cxn modelId="{8F45DAF7-4415-4048-979F-11A5FB405ADF}" type="presParOf" srcId="{A127A575-8226-2847-89B5-E062E7496F7C}" destId="{FEFDC6B9-5887-F74D-9C7A-F9937394B9F4}" srcOrd="0" destOrd="0" presId="urn:microsoft.com/office/officeart/2005/8/layout/list1"/>
    <dgm:cxn modelId="{C9AFC7CB-0490-0945-B3DC-93B5F09149F2}" type="presParOf" srcId="{A127A575-8226-2847-89B5-E062E7496F7C}" destId="{D1D315B4-C3C4-D54D-AA2E-EFCC9A1CD148}" srcOrd="1" destOrd="0" presId="urn:microsoft.com/office/officeart/2005/8/layout/list1"/>
    <dgm:cxn modelId="{7EBC6C59-A5F7-1848-92AB-F8D16C71ABDA}" type="presParOf" srcId="{C0EDFC8F-7FDD-C147-925C-167D08FA78CA}" destId="{4DB4BDD1-A751-6744-843E-4D9DEEB37F95}" srcOrd="9" destOrd="0" presId="urn:microsoft.com/office/officeart/2005/8/layout/list1"/>
    <dgm:cxn modelId="{15E8E354-AA22-F14E-A1EC-F4305E609ECD}" type="presParOf" srcId="{C0EDFC8F-7FDD-C147-925C-167D08FA78CA}" destId="{6A7489E7-FF0B-FD44-9333-2646BA7249E5}" srcOrd="10" destOrd="0" presId="urn:microsoft.com/office/officeart/2005/8/layout/list1"/>
    <dgm:cxn modelId="{443B8834-86DB-154C-ABF3-2184A469AAC8}" type="presParOf" srcId="{C0EDFC8F-7FDD-C147-925C-167D08FA78CA}" destId="{4448DD18-3647-9549-842A-C7F0723D2FDE}" srcOrd="11" destOrd="0" presId="urn:microsoft.com/office/officeart/2005/8/layout/list1"/>
    <dgm:cxn modelId="{40D87D6F-FDE9-6C40-A823-D560530CF3B0}" type="presParOf" srcId="{C0EDFC8F-7FDD-C147-925C-167D08FA78CA}" destId="{011E835B-E58B-EC4F-A988-841E23618B30}" srcOrd="12" destOrd="0" presId="urn:microsoft.com/office/officeart/2005/8/layout/list1"/>
    <dgm:cxn modelId="{8493EEFA-B384-6045-871E-CD4FDAB217F0}" type="presParOf" srcId="{011E835B-E58B-EC4F-A988-841E23618B30}" destId="{709B796A-4C30-CF42-9678-981ED86AAC11}" srcOrd="0" destOrd="0" presId="urn:microsoft.com/office/officeart/2005/8/layout/list1"/>
    <dgm:cxn modelId="{43692D79-C25C-7B47-B81D-4041902A1A7A}" type="presParOf" srcId="{011E835B-E58B-EC4F-A988-841E23618B30}" destId="{DDADDBE9-E89E-E348-BF6F-0CBF0D89E836}" srcOrd="1" destOrd="0" presId="urn:microsoft.com/office/officeart/2005/8/layout/list1"/>
    <dgm:cxn modelId="{147FDBD8-D2BD-1C4A-A09C-0359D4F2F5C3}" type="presParOf" srcId="{C0EDFC8F-7FDD-C147-925C-167D08FA78CA}" destId="{B8591810-A1F6-DE46-8972-80C32BC95D85}" srcOrd="13" destOrd="0" presId="urn:microsoft.com/office/officeart/2005/8/layout/list1"/>
    <dgm:cxn modelId="{0BE15EA3-85C4-9349-98B5-DD66271D3237}" type="presParOf" srcId="{C0EDFC8F-7FDD-C147-925C-167D08FA78CA}" destId="{2DD131C4-4E0D-CA4C-9234-620980AD0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E6BB7-F2D0-784B-AFAD-9C9F9837281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EF335-2996-3746-B57A-1C14ACDDA04E}">
      <dgm:prSet phldrT="[Текст]"/>
      <dgm:spPr/>
      <dgm:t>
        <a:bodyPr/>
        <a:lstStyle/>
        <a:p>
          <a:r>
            <a:rPr lang="ru-RU" dirty="0" smtClean="0"/>
            <a:t>Группы ОПОП</a:t>
          </a:r>
          <a:endParaRPr lang="ru-RU" dirty="0"/>
        </a:p>
      </dgm:t>
    </dgm:pt>
    <dgm:pt modelId="{CC44DB82-183D-7D48-AB39-916BAE3CEA61}" type="parTrans" cxnId="{E287ECDC-9E10-FC4F-AE59-FD3CBD888D9B}">
      <dgm:prSet/>
      <dgm:spPr/>
      <dgm:t>
        <a:bodyPr/>
        <a:lstStyle/>
        <a:p>
          <a:endParaRPr lang="ru-RU"/>
        </a:p>
      </dgm:t>
    </dgm:pt>
    <dgm:pt modelId="{8AAA26AE-23DC-AE4C-A807-8939EE8AE05E}" type="sibTrans" cxnId="{E287ECDC-9E10-FC4F-AE59-FD3CBD888D9B}">
      <dgm:prSet/>
      <dgm:spPr/>
      <dgm:t>
        <a:bodyPr/>
        <a:lstStyle/>
        <a:p>
          <a:endParaRPr lang="ru-RU"/>
        </a:p>
      </dgm:t>
    </dgm:pt>
    <dgm:pt modelId="{A66118AF-65BC-F14B-8DA3-E2A2B27626F3}">
      <dgm:prSet phldrT="[Текст]"/>
      <dgm:spPr/>
      <dgm:t>
        <a:bodyPr/>
        <a:lstStyle/>
        <a:p>
          <a:r>
            <a:rPr lang="ru-RU" dirty="0" smtClean="0"/>
            <a:t>Центр профессиональной квалификации</a:t>
          </a:r>
          <a:endParaRPr lang="ru-RU" dirty="0"/>
        </a:p>
      </dgm:t>
    </dgm:pt>
    <dgm:pt modelId="{C90859C9-4B21-1D4B-98C2-CEDF1E03BEA3}" type="parTrans" cxnId="{3DE40CD2-C097-7840-BA81-7F6FCA7EA7D0}">
      <dgm:prSet/>
      <dgm:spPr/>
      <dgm:t>
        <a:bodyPr/>
        <a:lstStyle/>
        <a:p>
          <a:endParaRPr lang="ru-RU"/>
        </a:p>
      </dgm:t>
    </dgm:pt>
    <dgm:pt modelId="{4623CB35-540C-E946-B52F-5214232042D3}" type="sibTrans" cxnId="{3DE40CD2-C097-7840-BA81-7F6FCA7EA7D0}">
      <dgm:prSet/>
      <dgm:spPr/>
      <dgm:t>
        <a:bodyPr/>
        <a:lstStyle/>
        <a:p>
          <a:endParaRPr lang="ru-RU"/>
        </a:p>
      </dgm:t>
    </dgm:pt>
    <dgm:pt modelId="{084A131E-B3C4-CD42-93A7-0FF5A478D9AC}">
      <dgm:prSet phldrT="[Текст]"/>
      <dgm:spPr/>
      <dgm:t>
        <a:bodyPr/>
        <a:lstStyle/>
        <a:p>
          <a:r>
            <a:rPr lang="ru-RU" dirty="0" smtClean="0"/>
            <a:t>Представители службы </a:t>
          </a:r>
          <a:r>
            <a:rPr lang="en-US" dirty="0" smtClean="0"/>
            <a:t> IT</a:t>
          </a:r>
          <a:endParaRPr lang="ru-RU" dirty="0"/>
        </a:p>
      </dgm:t>
    </dgm:pt>
    <dgm:pt modelId="{89FB6F93-7383-8145-9E4C-A120B0D740B7}" type="parTrans" cxnId="{942903BF-4AD8-6444-9EDC-49F829D86458}">
      <dgm:prSet/>
      <dgm:spPr/>
      <dgm:t>
        <a:bodyPr/>
        <a:lstStyle/>
        <a:p>
          <a:endParaRPr lang="ru-RU"/>
        </a:p>
      </dgm:t>
    </dgm:pt>
    <dgm:pt modelId="{4C13C5C9-1BD7-3C4A-BA36-21C67BFB3EFC}" type="sibTrans" cxnId="{942903BF-4AD8-6444-9EDC-49F829D86458}">
      <dgm:prSet/>
      <dgm:spPr/>
      <dgm:t>
        <a:bodyPr/>
        <a:lstStyle/>
        <a:p>
          <a:endParaRPr lang="ru-RU"/>
        </a:p>
      </dgm:t>
    </dgm:pt>
    <dgm:pt modelId="{7BD7ABF6-1E33-C34E-9B6A-415D70292C98}">
      <dgm:prSet phldrT="[Текст]"/>
      <dgm:spPr/>
      <dgm:t>
        <a:bodyPr/>
        <a:lstStyle/>
        <a:p>
          <a:r>
            <a:rPr lang="ru-RU" dirty="0" smtClean="0"/>
            <a:t>Представители методической службы</a:t>
          </a:r>
          <a:endParaRPr lang="ru-RU" dirty="0"/>
        </a:p>
      </dgm:t>
    </dgm:pt>
    <dgm:pt modelId="{890421B0-66AD-C24F-88FE-C5AEDC1F060E}" type="parTrans" cxnId="{C4802576-5564-5646-99B3-FF19DD3EC5F6}">
      <dgm:prSet/>
      <dgm:spPr/>
      <dgm:t>
        <a:bodyPr/>
        <a:lstStyle/>
        <a:p>
          <a:endParaRPr lang="ru-RU"/>
        </a:p>
      </dgm:t>
    </dgm:pt>
    <dgm:pt modelId="{FDFC27A9-24AE-D646-A7FD-A282BBB5A926}" type="sibTrans" cxnId="{C4802576-5564-5646-99B3-FF19DD3EC5F6}">
      <dgm:prSet/>
      <dgm:spPr/>
      <dgm:t>
        <a:bodyPr/>
        <a:lstStyle/>
        <a:p>
          <a:endParaRPr lang="ru-RU"/>
        </a:p>
      </dgm:t>
    </dgm:pt>
    <dgm:pt modelId="{B2DE6B39-C689-FE47-B1D3-23AEC030F904}" type="pres">
      <dgm:prSet presAssocID="{0E2E6BB7-F2D0-784B-AFAD-9C9F98372815}" presName="linear" presStyleCnt="0">
        <dgm:presLayoutVars>
          <dgm:dir/>
          <dgm:animLvl val="lvl"/>
          <dgm:resizeHandles val="exact"/>
        </dgm:presLayoutVars>
      </dgm:prSet>
      <dgm:spPr/>
    </dgm:pt>
    <dgm:pt modelId="{1452392B-9BEE-1648-B5F1-CE102D6AF1B3}" type="pres">
      <dgm:prSet presAssocID="{0ECEF335-2996-3746-B57A-1C14ACDDA04E}" presName="parentLin" presStyleCnt="0"/>
      <dgm:spPr/>
    </dgm:pt>
    <dgm:pt modelId="{800B788F-A81C-FC43-9C3A-BA2049F60CEB}" type="pres">
      <dgm:prSet presAssocID="{0ECEF335-2996-3746-B57A-1C14ACDDA04E}" presName="parentLeftMargin" presStyleLbl="node1" presStyleIdx="0" presStyleCnt="4"/>
      <dgm:spPr/>
    </dgm:pt>
    <dgm:pt modelId="{B1EC25D4-5E2E-4444-96E7-36AFF7770022}" type="pres">
      <dgm:prSet presAssocID="{0ECEF335-2996-3746-B57A-1C14ACDDA0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13EAE-42AD-6845-8001-AFC771CA1D8D}" type="pres">
      <dgm:prSet presAssocID="{0ECEF335-2996-3746-B57A-1C14ACDDA04E}" presName="negativeSpace" presStyleCnt="0"/>
      <dgm:spPr/>
    </dgm:pt>
    <dgm:pt modelId="{1E9BA4BE-9FA5-7545-BC83-C2C3D977603B}" type="pres">
      <dgm:prSet presAssocID="{0ECEF335-2996-3746-B57A-1C14ACDDA04E}" presName="childText" presStyleLbl="conFgAcc1" presStyleIdx="0" presStyleCnt="4">
        <dgm:presLayoutVars>
          <dgm:bulletEnabled val="1"/>
        </dgm:presLayoutVars>
      </dgm:prSet>
      <dgm:spPr/>
    </dgm:pt>
    <dgm:pt modelId="{2D084B5B-CB64-2040-B1FE-61034464E618}" type="pres">
      <dgm:prSet presAssocID="{8AAA26AE-23DC-AE4C-A807-8939EE8AE05E}" presName="spaceBetweenRectangles" presStyleCnt="0"/>
      <dgm:spPr/>
    </dgm:pt>
    <dgm:pt modelId="{AC02661A-8BEA-614A-8A24-3E28E8DF45D4}" type="pres">
      <dgm:prSet presAssocID="{A66118AF-65BC-F14B-8DA3-E2A2B27626F3}" presName="parentLin" presStyleCnt="0"/>
      <dgm:spPr/>
    </dgm:pt>
    <dgm:pt modelId="{7413183E-59D1-2A44-83AF-2F2424D7E26F}" type="pres">
      <dgm:prSet presAssocID="{A66118AF-65BC-F14B-8DA3-E2A2B27626F3}" presName="parentLeftMargin" presStyleLbl="node1" presStyleIdx="0" presStyleCnt="4"/>
      <dgm:spPr/>
    </dgm:pt>
    <dgm:pt modelId="{46082700-E192-8348-8E10-D42DA54F4964}" type="pres">
      <dgm:prSet presAssocID="{A66118AF-65BC-F14B-8DA3-E2A2B27626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5E93-46F5-FA41-A7D6-32B0DCB18E86}" type="pres">
      <dgm:prSet presAssocID="{A66118AF-65BC-F14B-8DA3-E2A2B27626F3}" presName="negativeSpace" presStyleCnt="0"/>
      <dgm:spPr/>
    </dgm:pt>
    <dgm:pt modelId="{EFDD7C66-AF8C-AD47-8BBE-C223DEFC4BB6}" type="pres">
      <dgm:prSet presAssocID="{A66118AF-65BC-F14B-8DA3-E2A2B27626F3}" presName="childText" presStyleLbl="conFgAcc1" presStyleIdx="1" presStyleCnt="4">
        <dgm:presLayoutVars>
          <dgm:bulletEnabled val="1"/>
        </dgm:presLayoutVars>
      </dgm:prSet>
      <dgm:spPr/>
    </dgm:pt>
    <dgm:pt modelId="{DDCA4198-3DA9-FB45-9F0A-6638FA755751}" type="pres">
      <dgm:prSet presAssocID="{4623CB35-540C-E946-B52F-5214232042D3}" presName="spaceBetweenRectangles" presStyleCnt="0"/>
      <dgm:spPr/>
    </dgm:pt>
    <dgm:pt modelId="{D868AB77-6DF0-7C4D-ABF2-8115D9377995}" type="pres">
      <dgm:prSet presAssocID="{084A131E-B3C4-CD42-93A7-0FF5A478D9AC}" presName="parentLin" presStyleCnt="0"/>
      <dgm:spPr/>
    </dgm:pt>
    <dgm:pt modelId="{44FD2F50-C8F4-A345-AC5E-3707BAEEDA28}" type="pres">
      <dgm:prSet presAssocID="{084A131E-B3C4-CD42-93A7-0FF5A478D9AC}" presName="parentLeftMargin" presStyleLbl="node1" presStyleIdx="1" presStyleCnt="4"/>
      <dgm:spPr/>
    </dgm:pt>
    <dgm:pt modelId="{2E0D0EBD-1146-FC42-91FA-296350C4A0A6}" type="pres">
      <dgm:prSet presAssocID="{084A131E-B3C4-CD42-93A7-0FF5A478D9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CC798-2CF8-BE49-9B49-4B9EB61E531A}" type="pres">
      <dgm:prSet presAssocID="{084A131E-B3C4-CD42-93A7-0FF5A478D9AC}" presName="negativeSpace" presStyleCnt="0"/>
      <dgm:spPr/>
    </dgm:pt>
    <dgm:pt modelId="{80A8FAF8-BEA9-5749-B196-F5A6C4EA6B85}" type="pres">
      <dgm:prSet presAssocID="{084A131E-B3C4-CD42-93A7-0FF5A478D9AC}" presName="childText" presStyleLbl="conFgAcc1" presStyleIdx="2" presStyleCnt="4">
        <dgm:presLayoutVars>
          <dgm:bulletEnabled val="1"/>
        </dgm:presLayoutVars>
      </dgm:prSet>
      <dgm:spPr/>
    </dgm:pt>
    <dgm:pt modelId="{B178DD7B-CD8B-AE47-A3AF-108AF20ED527}" type="pres">
      <dgm:prSet presAssocID="{4C13C5C9-1BD7-3C4A-BA36-21C67BFB3EFC}" presName="spaceBetweenRectangles" presStyleCnt="0"/>
      <dgm:spPr/>
    </dgm:pt>
    <dgm:pt modelId="{9D046AF8-F9C5-0341-8DA7-1F2772933BB7}" type="pres">
      <dgm:prSet presAssocID="{7BD7ABF6-1E33-C34E-9B6A-415D70292C98}" presName="parentLin" presStyleCnt="0"/>
      <dgm:spPr/>
    </dgm:pt>
    <dgm:pt modelId="{181C0387-AFA1-384B-A837-C01257FA5871}" type="pres">
      <dgm:prSet presAssocID="{7BD7ABF6-1E33-C34E-9B6A-415D70292C98}" presName="parentLeftMargin" presStyleLbl="node1" presStyleIdx="2" presStyleCnt="4"/>
      <dgm:spPr/>
    </dgm:pt>
    <dgm:pt modelId="{ACA75CAC-6909-8C44-9B1E-61B3543F9468}" type="pres">
      <dgm:prSet presAssocID="{7BD7ABF6-1E33-C34E-9B6A-415D70292C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79B30-A619-DB45-9CA9-528AF01B1A00}" type="pres">
      <dgm:prSet presAssocID="{7BD7ABF6-1E33-C34E-9B6A-415D70292C98}" presName="negativeSpace" presStyleCnt="0"/>
      <dgm:spPr/>
    </dgm:pt>
    <dgm:pt modelId="{D609E1DE-4E84-DE46-93E8-F124A23B6ADE}" type="pres">
      <dgm:prSet presAssocID="{7BD7ABF6-1E33-C34E-9B6A-415D70292C9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7A6C72D-80A1-F045-9D9F-4062EE4CCF04}" type="presOf" srcId="{0E2E6BB7-F2D0-784B-AFAD-9C9F98372815}" destId="{B2DE6B39-C689-FE47-B1D3-23AEC030F904}" srcOrd="0" destOrd="0" presId="urn:microsoft.com/office/officeart/2005/8/layout/list1"/>
    <dgm:cxn modelId="{7CA6CD5E-13F4-774B-A091-DF59AC8346B7}" type="presOf" srcId="{0ECEF335-2996-3746-B57A-1C14ACDDA04E}" destId="{B1EC25D4-5E2E-4444-96E7-36AFF7770022}" srcOrd="1" destOrd="0" presId="urn:microsoft.com/office/officeart/2005/8/layout/list1"/>
    <dgm:cxn modelId="{3DE40CD2-C097-7840-BA81-7F6FCA7EA7D0}" srcId="{0E2E6BB7-F2D0-784B-AFAD-9C9F98372815}" destId="{A66118AF-65BC-F14B-8DA3-E2A2B27626F3}" srcOrd="1" destOrd="0" parTransId="{C90859C9-4B21-1D4B-98C2-CEDF1E03BEA3}" sibTransId="{4623CB35-540C-E946-B52F-5214232042D3}"/>
    <dgm:cxn modelId="{160BB21B-BA9C-6E40-A705-7D429860F840}" type="presOf" srcId="{7BD7ABF6-1E33-C34E-9B6A-415D70292C98}" destId="{181C0387-AFA1-384B-A837-C01257FA5871}" srcOrd="0" destOrd="0" presId="urn:microsoft.com/office/officeart/2005/8/layout/list1"/>
    <dgm:cxn modelId="{CA9C500A-C480-8C44-A681-AD73D6314737}" type="presOf" srcId="{0ECEF335-2996-3746-B57A-1C14ACDDA04E}" destId="{800B788F-A81C-FC43-9C3A-BA2049F60CEB}" srcOrd="0" destOrd="0" presId="urn:microsoft.com/office/officeart/2005/8/layout/list1"/>
    <dgm:cxn modelId="{C4802576-5564-5646-99B3-FF19DD3EC5F6}" srcId="{0E2E6BB7-F2D0-784B-AFAD-9C9F98372815}" destId="{7BD7ABF6-1E33-C34E-9B6A-415D70292C98}" srcOrd="3" destOrd="0" parTransId="{890421B0-66AD-C24F-88FE-C5AEDC1F060E}" sibTransId="{FDFC27A9-24AE-D646-A7FD-A282BBB5A926}"/>
    <dgm:cxn modelId="{942903BF-4AD8-6444-9EDC-49F829D86458}" srcId="{0E2E6BB7-F2D0-784B-AFAD-9C9F98372815}" destId="{084A131E-B3C4-CD42-93A7-0FF5A478D9AC}" srcOrd="2" destOrd="0" parTransId="{89FB6F93-7383-8145-9E4C-A120B0D740B7}" sibTransId="{4C13C5C9-1BD7-3C4A-BA36-21C67BFB3EFC}"/>
    <dgm:cxn modelId="{E287ECDC-9E10-FC4F-AE59-FD3CBD888D9B}" srcId="{0E2E6BB7-F2D0-784B-AFAD-9C9F98372815}" destId="{0ECEF335-2996-3746-B57A-1C14ACDDA04E}" srcOrd="0" destOrd="0" parTransId="{CC44DB82-183D-7D48-AB39-916BAE3CEA61}" sibTransId="{8AAA26AE-23DC-AE4C-A807-8939EE8AE05E}"/>
    <dgm:cxn modelId="{E7ABE20A-B4C0-694A-A357-87182E3197E4}" type="presOf" srcId="{084A131E-B3C4-CD42-93A7-0FF5A478D9AC}" destId="{2E0D0EBD-1146-FC42-91FA-296350C4A0A6}" srcOrd="1" destOrd="0" presId="urn:microsoft.com/office/officeart/2005/8/layout/list1"/>
    <dgm:cxn modelId="{F26CE710-2606-E04F-8C2A-EF432D1D4C8E}" type="presOf" srcId="{084A131E-B3C4-CD42-93A7-0FF5A478D9AC}" destId="{44FD2F50-C8F4-A345-AC5E-3707BAEEDA28}" srcOrd="0" destOrd="0" presId="urn:microsoft.com/office/officeart/2005/8/layout/list1"/>
    <dgm:cxn modelId="{3048A77B-0D9D-394D-A1EE-7AC71AE4BB50}" type="presOf" srcId="{A66118AF-65BC-F14B-8DA3-E2A2B27626F3}" destId="{46082700-E192-8348-8E10-D42DA54F4964}" srcOrd="1" destOrd="0" presId="urn:microsoft.com/office/officeart/2005/8/layout/list1"/>
    <dgm:cxn modelId="{E3179B60-C6DB-F348-9C22-F2D982FA577E}" type="presOf" srcId="{A66118AF-65BC-F14B-8DA3-E2A2B27626F3}" destId="{7413183E-59D1-2A44-83AF-2F2424D7E26F}" srcOrd="0" destOrd="0" presId="urn:microsoft.com/office/officeart/2005/8/layout/list1"/>
    <dgm:cxn modelId="{64ED156C-D820-B047-8C26-2E01AEC20291}" type="presOf" srcId="{7BD7ABF6-1E33-C34E-9B6A-415D70292C98}" destId="{ACA75CAC-6909-8C44-9B1E-61B3543F9468}" srcOrd="1" destOrd="0" presId="urn:microsoft.com/office/officeart/2005/8/layout/list1"/>
    <dgm:cxn modelId="{C2480129-4E54-2A41-A664-7BADD7E42CD2}" type="presParOf" srcId="{B2DE6B39-C689-FE47-B1D3-23AEC030F904}" destId="{1452392B-9BEE-1648-B5F1-CE102D6AF1B3}" srcOrd="0" destOrd="0" presId="urn:microsoft.com/office/officeart/2005/8/layout/list1"/>
    <dgm:cxn modelId="{D96A0E76-1733-6C4C-8ECC-AD59BF0DEB3F}" type="presParOf" srcId="{1452392B-9BEE-1648-B5F1-CE102D6AF1B3}" destId="{800B788F-A81C-FC43-9C3A-BA2049F60CEB}" srcOrd="0" destOrd="0" presId="urn:microsoft.com/office/officeart/2005/8/layout/list1"/>
    <dgm:cxn modelId="{C576FA29-46B4-F64D-B15A-B5361FE8271D}" type="presParOf" srcId="{1452392B-9BEE-1648-B5F1-CE102D6AF1B3}" destId="{B1EC25D4-5E2E-4444-96E7-36AFF7770022}" srcOrd="1" destOrd="0" presId="urn:microsoft.com/office/officeart/2005/8/layout/list1"/>
    <dgm:cxn modelId="{6CD9029F-1147-544F-9EF7-AEECF61D51AA}" type="presParOf" srcId="{B2DE6B39-C689-FE47-B1D3-23AEC030F904}" destId="{28C13EAE-42AD-6845-8001-AFC771CA1D8D}" srcOrd="1" destOrd="0" presId="urn:microsoft.com/office/officeart/2005/8/layout/list1"/>
    <dgm:cxn modelId="{0857AA9E-C4FA-1F47-96C1-CECD347219A7}" type="presParOf" srcId="{B2DE6B39-C689-FE47-B1D3-23AEC030F904}" destId="{1E9BA4BE-9FA5-7545-BC83-C2C3D977603B}" srcOrd="2" destOrd="0" presId="urn:microsoft.com/office/officeart/2005/8/layout/list1"/>
    <dgm:cxn modelId="{2DA6CCF6-8E15-E844-B3D2-A54B8434686D}" type="presParOf" srcId="{B2DE6B39-C689-FE47-B1D3-23AEC030F904}" destId="{2D084B5B-CB64-2040-B1FE-61034464E618}" srcOrd="3" destOrd="0" presId="urn:microsoft.com/office/officeart/2005/8/layout/list1"/>
    <dgm:cxn modelId="{1A6AB510-742D-1849-A848-4B0D63D59BE9}" type="presParOf" srcId="{B2DE6B39-C689-FE47-B1D3-23AEC030F904}" destId="{AC02661A-8BEA-614A-8A24-3E28E8DF45D4}" srcOrd="4" destOrd="0" presId="urn:microsoft.com/office/officeart/2005/8/layout/list1"/>
    <dgm:cxn modelId="{4971F1D8-9527-3041-8E30-837ED0E04C9A}" type="presParOf" srcId="{AC02661A-8BEA-614A-8A24-3E28E8DF45D4}" destId="{7413183E-59D1-2A44-83AF-2F2424D7E26F}" srcOrd="0" destOrd="0" presId="urn:microsoft.com/office/officeart/2005/8/layout/list1"/>
    <dgm:cxn modelId="{49FCF31D-160B-DC48-A093-E5101C0CD0B9}" type="presParOf" srcId="{AC02661A-8BEA-614A-8A24-3E28E8DF45D4}" destId="{46082700-E192-8348-8E10-D42DA54F4964}" srcOrd="1" destOrd="0" presId="urn:microsoft.com/office/officeart/2005/8/layout/list1"/>
    <dgm:cxn modelId="{E689440A-5D0F-FD4D-BA9B-CF9D0102042B}" type="presParOf" srcId="{B2DE6B39-C689-FE47-B1D3-23AEC030F904}" destId="{8FE75E93-46F5-FA41-A7D6-32B0DCB18E86}" srcOrd="5" destOrd="0" presId="urn:microsoft.com/office/officeart/2005/8/layout/list1"/>
    <dgm:cxn modelId="{3D10DD02-533E-2B4F-AF25-11E6760166D6}" type="presParOf" srcId="{B2DE6B39-C689-FE47-B1D3-23AEC030F904}" destId="{EFDD7C66-AF8C-AD47-8BBE-C223DEFC4BB6}" srcOrd="6" destOrd="0" presId="urn:microsoft.com/office/officeart/2005/8/layout/list1"/>
    <dgm:cxn modelId="{83781ED5-83C1-6E46-B051-236B96F0D5F6}" type="presParOf" srcId="{B2DE6B39-C689-FE47-B1D3-23AEC030F904}" destId="{DDCA4198-3DA9-FB45-9F0A-6638FA755751}" srcOrd="7" destOrd="0" presId="urn:microsoft.com/office/officeart/2005/8/layout/list1"/>
    <dgm:cxn modelId="{90EB0FAD-84C7-0142-BC37-BAD55618C0DC}" type="presParOf" srcId="{B2DE6B39-C689-FE47-B1D3-23AEC030F904}" destId="{D868AB77-6DF0-7C4D-ABF2-8115D9377995}" srcOrd="8" destOrd="0" presId="urn:microsoft.com/office/officeart/2005/8/layout/list1"/>
    <dgm:cxn modelId="{13521C38-9DCE-2D47-B24C-0D4950AF0913}" type="presParOf" srcId="{D868AB77-6DF0-7C4D-ABF2-8115D9377995}" destId="{44FD2F50-C8F4-A345-AC5E-3707BAEEDA28}" srcOrd="0" destOrd="0" presId="urn:microsoft.com/office/officeart/2005/8/layout/list1"/>
    <dgm:cxn modelId="{616F94A4-7D08-0F44-BDA3-F7F3A467CCF1}" type="presParOf" srcId="{D868AB77-6DF0-7C4D-ABF2-8115D9377995}" destId="{2E0D0EBD-1146-FC42-91FA-296350C4A0A6}" srcOrd="1" destOrd="0" presId="urn:microsoft.com/office/officeart/2005/8/layout/list1"/>
    <dgm:cxn modelId="{BA795FB7-7BA1-3D47-B363-459AE919DACD}" type="presParOf" srcId="{B2DE6B39-C689-FE47-B1D3-23AEC030F904}" destId="{000CC798-2CF8-BE49-9B49-4B9EB61E531A}" srcOrd="9" destOrd="0" presId="urn:microsoft.com/office/officeart/2005/8/layout/list1"/>
    <dgm:cxn modelId="{C29107BD-ED47-F442-B800-F5403E9B1EC2}" type="presParOf" srcId="{B2DE6B39-C689-FE47-B1D3-23AEC030F904}" destId="{80A8FAF8-BEA9-5749-B196-F5A6C4EA6B85}" srcOrd="10" destOrd="0" presId="urn:microsoft.com/office/officeart/2005/8/layout/list1"/>
    <dgm:cxn modelId="{79458A3D-4772-874A-9D10-EF72EEAABD65}" type="presParOf" srcId="{B2DE6B39-C689-FE47-B1D3-23AEC030F904}" destId="{B178DD7B-CD8B-AE47-A3AF-108AF20ED527}" srcOrd="11" destOrd="0" presId="urn:microsoft.com/office/officeart/2005/8/layout/list1"/>
    <dgm:cxn modelId="{6CAA2972-A826-874F-9C0E-BFC0578FA381}" type="presParOf" srcId="{B2DE6B39-C689-FE47-B1D3-23AEC030F904}" destId="{9D046AF8-F9C5-0341-8DA7-1F2772933BB7}" srcOrd="12" destOrd="0" presId="urn:microsoft.com/office/officeart/2005/8/layout/list1"/>
    <dgm:cxn modelId="{4F3C6817-C93E-3F4B-A433-9A24D36EAA02}" type="presParOf" srcId="{9D046AF8-F9C5-0341-8DA7-1F2772933BB7}" destId="{181C0387-AFA1-384B-A837-C01257FA5871}" srcOrd="0" destOrd="0" presId="urn:microsoft.com/office/officeart/2005/8/layout/list1"/>
    <dgm:cxn modelId="{7E91B782-2DEF-2A4D-865B-8713BE1C8035}" type="presParOf" srcId="{9D046AF8-F9C5-0341-8DA7-1F2772933BB7}" destId="{ACA75CAC-6909-8C44-9B1E-61B3543F9468}" srcOrd="1" destOrd="0" presId="urn:microsoft.com/office/officeart/2005/8/layout/list1"/>
    <dgm:cxn modelId="{29506C95-708A-2A4D-A065-66E1FFAADEE1}" type="presParOf" srcId="{B2DE6B39-C689-FE47-B1D3-23AEC030F904}" destId="{02079B30-A619-DB45-9CA9-528AF01B1A00}" srcOrd="13" destOrd="0" presId="urn:microsoft.com/office/officeart/2005/8/layout/list1"/>
    <dgm:cxn modelId="{A8C4331B-37C1-7B41-9D16-30304E5A564A}" type="presParOf" srcId="{B2DE6B39-C689-FE47-B1D3-23AEC030F904}" destId="{D609E1DE-4E84-DE46-93E8-F124A23B6A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DC4E0-F89A-6340-8BBB-A809FBB5976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66E1E0-40E1-3542-8620-E1976DF29BB9}">
      <dgm:prSet phldrT="[Текст]"/>
      <dgm:spPr/>
      <dgm:t>
        <a:bodyPr/>
        <a:lstStyle/>
        <a:p>
          <a:r>
            <a:rPr lang="ru-RU" dirty="0" smtClean="0"/>
            <a:t>Представители воспитательной службы</a:t>
          </a:r>
          <a:endParaRPr lang="ru-RU" dirty="0"/>
        </a:p>
      </dgm:t>
    </dgm:pt>
    <dgm:pt modelId="{647C626F-2DD5-944A-BE80-175CE9B15F64}" type="parTrans" cxnId="{30F7FC75-4155-DF43-BA2C-016BFF0F48EE}">
      <dgm:prSet/>
      <dgm:spPr/>
      <dgm:t>
        <a:bodyPr/>
        <a:lstStyle/>
        <a:p>
          <a:endParaRPr lang="ru-RU"/>
        </a:p>
      </dgm:t>
    </dgm:pt>
    <dgm:pt modelId="{CC1B33B7-4C9E-BD4F-B3DD-1C2602BB2B03}" type="sibTrans" cxnId="{30F7FC75-4155-DF43-BA2C-016BFF0F48EE}">
      <dgm:prSet/>
      <dgm:spPr/>
      <dgm:t>
        <a:bodyPr/>
        <a:lstStyle/>
        <a:p>
          <a:endParaRPr lang="ru-RU"/>
        </a:p>
      </dgm:t>
    </dgm:pt>
    <dgm:pt modelId="{A7F56200-B7FA-A54F-9DCF-1AB5DCC0F2D2}">
      <dgm:prSet phldrT="[Текст]"/>
      <dgm:spPr/>
      <dgm:t>
        <a:bodyPr/>
        <a:lstStyle/>
        <a:p>
          <a:r>
            <a:rPr lang="ru-RU" dirty="0" smtClean="0"/>
            <a:t>Представители юридической службы</a:t>
          </a:r>
          <a:endParaRPr lang="ru-RU" dirty="0"/>
        </a:p>
      </dgm:t>
    </dgm:pt>
    <dgm:pt modelId="{3DB11717-AF4D-E142-84B1-8BAB9D0DA493}" type="parTrans" cxnId="{09955D2C-8DB5-8B45-A4B3-823982AD0A2C}">
      <dgm:prSet/>
      <dgm:spPr/>
      <dgm:t>
        <a:bodyPr/>
        <a:lstStyle/>
        <a:p>
          <a:endParaRPr lang="ru-RU"/>
        </a:p>
      </dgm:t>
    </dgm:pt>
    <dgm:pt modelId="{B2D74B19-175C-1548-922B-BC3E427BDF88}" type="sibTrans" cxnId="{09955D2C-8DB5-8B45-A4B3-823982AD0A2C}">
      <dgm:prSet/>
      <dgm:spPr/>
      <dgm:t>
        <a:bodyPr/>
        <a:lstStyle/>
        <a:p>
          <a:endParaRPr lang="ru-RU"/>
        </a:p>
      </dgm:t>
    </dgm:pt>
    <dgm:pt modelId="{0034714B-ADD5-FB48-8E97-42CA772A8DF7}">
      <dgm:prSet phldrT="[Текст]"/>
      <dgm:spPr/>
      <dgm:t>
        <a:bodyPr/>
        <a:lstStyle/>
        <a:p>
          <a:r>
            <a:rPr lang="ru-RU" dirty="0" smtClean="0"/>
            <a:t>Представители кадровой службы</a:t>
          </a:r>
          <a:endParaRPr lang="ru-RU" dirty="0"/>
        </a:p>
      </dgm:t>
    </dgm:pt>
    <dgm:pt modelId="{273BA6E1-0FC2-7B4C-9400-B90D79B40E5C}" type="parTrans" cxnId="{A7DAC7B2-7339-F040-9000-5636AFB9479D}">
      <dgm:prSet/>
      <dgm:spPr/>
      <dgm:t>
        <a:bodyPr/>
        <a:lstStyle/>
        <a:p>
          <a:endParaRPr lang="ru-RU"/>
        </a:p>
      </dgm:t>
    </dgm:pt>
    <dgm:pt modelId="{71A4AE75-FB0B-C744-B628-86E993D6E5B8}" type="sibTrans" cxnId="{A7DAC7B2-7339-F040-9000-5636AFB9479D}">
      <dgm:prSet/>
      <dgm:spPr/>
      <dgm:t>
        <a:bodyPr/>
        <a:lstStyle/>
        <a:p>
          <a:endParaRPr lang="ru-RU"/>
        </a:p>
      </dgm:t>
    </dgm:pt>
    <dgm:pt modelId="{DDE2A614-247C-784A-B327-1EA71AE56F4B}">
      <dgm:prSet phldrT="[Текст]"/>
      <dgm:spPr/>
      <dgm:t>
        <a:bodyPr/>
        <a:lstStyle/>
        <a:p>
          <a:r>
            <a:rPr lang="ru-RU" dirty="0" smtClean="0"/>
            <a:t>Бухгалтерская служба</a:t>
          </a:r>
          <a:endParaRPr lang="ru-RU" dirty="0"/>
        </a:p>
      </dgm:t>
    </dgm:pt>
    <dgm:pt modelId="{6E3EC3C8-9E6F-BF4C-9051-BC208D723558}" type="parTrans" cxnId="{EF27DC4A-A729-1042-B68F-6646128501CC}">
      <dgm:prSet/>
      <dgm:spPr/>
      <dgm:t>
        <a:bodyPr/>
        <a:lstStyle/>
        <a:p>
          <a:endParaRPr lang="ru-RU"/>
        </a:p>
      </dgm:t>
    </dgm:pt>
    <dgm:pt modelId="{7A507874-A700-1D4B-996F-FEBA49B19521}" type="sibTrans" cxnId="{EF27DC4A-A729-1042-B68F-6646128501CC}">
      <dgm:prSet/>
      <dgm:spPr/>
      <dgm:t>
        <a:bodyPr/>
        <a:lstStyle/>
        <a:p>
          <a:endParaRPr lang="ru-RU"/>
        </a:p>
      </dgm:t>
    </dgm:pt>
    <dgm:pt modelId="{C0EDFC8F-7FDD-C147-925C-167D08FA78CA}" type="pres">
      <dgm:prSet presAssocID="{521DC4E0-F89A-6340-8BBB-A809FBB5976B}" presName="linear" presStyleCnt="0">
        <dgm:presLayoutVars>
          <dgm:dir/>
          <dgm:animLvl val="lvl"/>
          <dgm:resizeHandles val="exact"/>
        </dgm:presLayoutVars>
      </dgm:prSet>
      <dgm:spPr/>
    </dgm:pt>
    <dgm:pt modelId="{055D658D-322A-8C4F-B084-BAB0744AE838}" type="pres">
      <dgm:prSet presAssocID="{5066E1E0-40E1-3542-8620-E1976DF29BB9}" presName="parentLin" presStyleCnt="0"/>
      <dgm:spPr/>
    </dgm:pt>
    <dgm:pt modelId="{F998753C-566A-0845-9022-70E6823F141F}" type="pres">
      <dgm:prSet presAssocID="{5066E1E0-40E1-3542-8620-E1976DF29BB9}" presName="parentLeftMargin" presStyleLbl="node1" presStyleIdx="0" presStyleCnt="4"/>
      <dgm:spPr/>
    </dgm:pt>
    <dgm:pt modelId="{DA71B46D-BE04-A64D-A960-712E3EBEBB7E}" type="pres">
      <dgm:prSet presAssocID="{5066E1E0-40E1-3542-8620-E1976DF29B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2C14A-9F34-E740-A15F-6E5892C14585}" type="pres">
      <dgm:prSet presAssocID="{5066E1E0-40E1-3542-8620-E1976DF29BB9}" presName="negativeSpace" presStyleCnt="0"/>
      <dgm:spPr/>
    </dgm:pt>
    <dgm:pt modelId="{B5DD5158-26B0-6742-A388-BC770A009F1A}" type="pres">
      <dgm:prSet presAssocID="{5066E1E0-40E1-3542-8620-E1976DF29BB9}" presName="childText" presStyleLbl="conFgAcc1" presStyleIdx="0" presStyleCnt="4">
        <dgm:presLayoutVars>
          <dgm:bulletEnabled val="1"/>
        </dgm:presLayoutVars>
      </dgm:prSet>
      <dgm:spPr/>
    </dgm:pt>
    <dgm:pt modelId="{B361EC14-A574-9047-9E3D-C506C5AFDEFA}" type="pres">
      <dgm:prSet presAssocID="{CC1B33B7-4C9E-BD4F-B3DD-1C2602BB2B03}" presName="spaceBetweenRectangles" presStyleCnt="0"/>
      <dgm:spPr/>
    </dgm:pt>
    <dgm:pt modelId="{82A87052-A7A6-8840-9DE4-F272D55BA01A}" type="pres">
      <dgm:prSet presAssocID="{A7F56200-B7FA-A54F-9DCF-1AB5DCC0F2D2}" presName="parentLin" presStyleCnt="0"/>
      <dgm:spPr/>
    </dgm:pt>
    <dgm:pt modelId="{1DD7FD9C-34A2-2A4D-AD1E-BBC04E899FD2}" type="pres">
      <dgm:prSet presAssocID="{A7F56200-B7FA-A54F-9DCF-1AB5DCC0F2D2}" presName="parentLeftMargin" presStyleLbl="node1" presStyleIdx="0" presStyleCnt="4"/>
      <dgm:spPr/>
    </dgm:pt>
    <dgm:pt modelId="{7563FB9C-E839-3D4D-834F-E0B30A4AB0FE}" type="pres">
      <dgm:prSet presAssocID="{A7F56200-B7FA-A54F-9DCF-1AB5DCC0F2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AB51A-3F22-8842-9235-CED4F90A386A}" type="pres">
      <dgm:prSet presAssocID="{A7F56200-B7FA-A54F-9DCF-1AB5DCC0F2D2}" presName="negativeSpace" presStyleCnt="0"/>
      <dgm:spPr/>
    </dgm:pt>
    <dgm:pt modelId="{7B961384-3199-FC45-9D19-1CA4DF349B90}" type="pres">
      <dgm:prSet presAssocID="{A7F56200-B7FA-A54F-9DCF-1AB5DCC0F2D2}" presName="childText" presStyleLbl="conFgAcc1" presStyleIdx="1" presStyleCnt="4">
        <dgm:presLayoutVars>
          <dgm:bulletEnabled val="1"/>
        </dgm:presLayoutVars>
      </dgm:prSet>
      <dgm:spPr/>
    </dgm:pt>
    <dgm:pt modelId="{0516A886-BC51-0E4C-945B-F4F0D18901A1}" type="pres">
      <dgm:prSet presAssocID="{B2D74B19-175C-1548-922B-BC3E427BDF88}" presName="spaceBetweenRectangles" presStyleCnt="0"/>
      <dgm:spPr/>
    </dgm:pt>
    <dgm:pt modelId="{A127A575-8226-2847-89B5-E062E7496F7C}" type="pres">
      <dgm:prSet presAssocID="{0034714B-ADD5-FB48-8E97-42CA772A8DF7}" presName="parentLin" presStyleCnt="0"/>
      <dgm:spPr/>
    </dgm:pt>
    <dgm:pt modelId="{FEFDC6B9-5887-F74D-9C7A-F9937394B9F4}" type="pres">
      <dgm:prSet presAssocID="{0034714B-ADD5-FB48-8E97-42CA772A8DF7}" presName="parentLeftMargin" presStyleLbl="node1" presStyleIdx="1" presStyleCnt="4"/>
      <dgm:spPr/>
    </dgm:pt>
    <dgm:pt modelId="{D1D315B4-C3C4-D54D-AA2E-EFCC9A1CD148}" type="pres">
      <dgm:prSet presAssocID="{0034714B-ADD5-FB48-8E97-42CA772A8D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4BDD1-A751-6744-843E-4D9DEEB37F95}" type="pres">
      <dgm:prSet presAssocID="{0034714B-ADD5-FB48-8E97-42CA772A8DF7}" presName="negativeSpace" presStyleCnt="0"/>
      <dgm:spPr/>
    </dgm:pt>
    <dgm:pt modelId="{6A7489E7-FF0B-FD44-9333-2646BA7249E5}" type="pres">
      <dgm:prSet presAssocID="{0034714B-ADD5-FB48-8E97-42CA772A8DF7}" presName="childText" presStyleLbl="conFgAcc1" presStyleIdx="2" presStyleCnt="4">
        <dgm:presLayoutVars>
          <dgm:bulletEnabled val="1"/>
        </dgm:presLayoutVars>
      </dgm:prSet>
      <dgm:spPr/>
    </dgm:pt>
    <dgm:pt modelId="{4448DD18-3647-9549-842A-C7F0723D2FDE}" type="pres">
      <dgm:prSet presAssocID="{71A4AE75-FB0B-C744-B628-86E993D6E5B8}" presName="spaceBetweenRectangles" presStyleCnt="0"/>
      <dgm:spPr/>
    </dgm:pt>
    <dgm:pt modelId="{011E835B-E58B-EC4F-A988-841E23618B30}" type="pres">
      <dgm:prSet presAssocID="{DDE2A614-247C-784A-B327-1EA71AE56F4B}" presName="parentLin" presStyleCnt="0"/>
      <dgm:spPr/>
    </dgm:pt>
    <dgm:pt modelId="{709B796A-4C30-CF42-9678-981ED86AAC11}" type="pres">
      <dgm:prSet presAssocID="{DDE2A614-247C-784A-B327-1EA71AE56F4B}" presName="parentLeftMargin" presStyleLbl="node1" presStyleIdx="2" presStyleCnt="4"/>
      <dgm:spPr/>
    </dgm:pt>
    <dgm:pt modelId="{DDADDBE9-E89E-E348-BF6F-0CBF0D89E836}" type="pres">
      <dgm:prSet presAssocID="{DDE2A614-247C-784A-B327-1EA71AE56F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1810-A1F6-DE46-8972-80C32BC95D85}" type="pres">
      <dgm:prSet presAssocID="{DDE2A614-247C-784A-B327-1EA71AE56F4B}" presName="negativeSpace" presStyleCnt="0"/>
      <dgm:spPr/>
    </dgm:pt>
    <dgm:pt modelId="{2DD131C4-4E0D-CA4C-9234-620980AD0CB9}" type="pres">
      <dgm:prSet presAssocID="{DDE2A614-247C-784A-B327-1EA71AE56F4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0F7FC75-4155-DF43-BA2C-016BFF0F48EE}" srcId="{521DC4E0-F89A-6340-8BBB-A809FBB5976B}" destId="{5066E1E0-40E1-3542-8620-E1976DF29BB9}" srcOrd="0" destOrd="0" parTransId="{647C626F-2DD5-944A-BE80-175CE9B15F64}" sibTransId="{CC1B33B7-4C9E-BD4F-B3DD-1C2602BB2B03}"/>
    <dgm:cxn modelId="{682A9A74-CF7D-B34F-9664-E7FAEE701858}" type="presOf" srcId="{521DC4E0-F89A-6340-8BBB-A809FBB5976B}" destId="{C0EDFC8F-7FDD-C147-925C-167D08FA78CA}" srcOrd="0" destOrd="0" presId="urn:microsoft.com/office/officeart/2005/8/layout/list1"/>
    <dgm:cxn modelId="{A7DAC7B2-7339-F040-9000-5636AFB9479D}" srcId="{521DC4E0-F89A-6340-8BBB-A809FBB5976B}" destId="{0034714B-ADD5-FB48-8E97-42CA772A8DF7}" srcOrd="2" destOrd="0" parTransId="{273BA6E1-0FC2-7B4C-9400-B90D79B40E5C}" sibTransId="{71A4AE75-FB0B-C744-B628-86E993D6E5B8}"/>
    <dgm:cxn modelId="{493600A1-A004-E84B-B30D-FEEA4BBED813}" type="presOf" srcId="{5066E1E0-40E1-3542-8620-E1976DF29BB9}" destId="{F998753C-566A-0845-9022-70E6823F141F}" srcOrd="0" destOrd="0" presId="urn:microsoft.com/office/officeart/2005/8/layout/list1"/>
    <dgm:cxn modelId="{1D82FE63-D7BB-A141-B436-C62359672F18}" type="presOf" srcId="{5066E1E0-40E1-3542-8620-E1976DF29BB9}" destId="{DA71B46D-BE04-A64D-A960-712E3EBEBB7E}" srcOrd="1" destOrd="0" presId="urn:microsoft.com/office/officeart/2005/8/layout/list1"/>
    <dgm:cxn modelId="{FD70EAD1-08FD-0344-8C8F-5E2273155340}" type="presOf" srcId="{0034714B-ADD5-FB48-8E97-42CA772A8DF7}" destId="{FEFDC6B9-5887-F74D-9C7A-F9937394B9F4}" srcOrd="0" destOrd="0" presId="urn:microsoft.com/office/officeart/2005/8/layout/list1"/>
    <dgm:cxn modelId="{F3E9AC51-89BD-7449-8C5C-C87ACCAEBF31}" type="presOf" srcId="{0034714B-ADD5-FB48-8E97-42CA772A8DF7}" destId="{D1D315B4-C3C4-D54D-AA2E-EFCC9A1CD148}" srcOrd="1" destOrd="0" presId="urn:microsoft.com/office/officeart/2005/8/layout/list1"/>
    <dgm:cxn modelId="{7A72E534-ED13-D945-A6E8-C2D0FD31DD6D}" type="presOf" srcId="{A7F56200-B7FA-A54F-9DCF-1AB5DCC0F2D2}" destId="{1DD7FD9C-34A2-2A4D-AD1E-BBC04E899FD2}" srcOrd="0" destOrd="0" presId="urn:microsoft.com/office/officeart/2005/8/layout/list1"/>
    <dgm:cxn modelId="{E43EBAFC-DF88-A54F-92D8-5C34579BD76F}" type="presOf" srcId="{A7F56200-B7FA-A54F-9DCF-1AB5DCC0F2D2}" destId="{7563FB9C-E839-3D4D-834F-E0B30A4AB0FE}" srcOrd="1" destOrd="0" presId="urn:microsoft.com/office/officeart/2005/8/layout/list1"/>
    <dgm:cxn modelId="{DC189C9A-3CA0-874B-B6CA-CEE2512B4E23}" type="presOf" srcId="{DDE2A614-247C-784A-B327-1EA71AE56F4B}" destId="{709B796A-4C30-CF42-9678-981ED86AAC11}" srcOrd="0" destOrd="0" presId="urn:microsoft.com/office/officeart/2005/8/layout/list1"/>
    <dgm:cxn modelId="{EF27DC4A-A729-1042-B68F-6646128501CC}" srcId="{521DC4E0-F89A-6340-8BBB-A809FBB5976B}" destId="{DDE2A614-247C-784A-B327-1EA71AE56F4B}" srcOrd="3" destOrd="0" parTransId="{6E3EC3C8-9E6F-BF4C-9051-BC208D723558}" sibTransId="{7A507874-A700-1D4B-996F-FEBA49B19521}"/>
    <dgm:cxn modelId="{09955D2C-8DB5-8B45-A4B3-823982AD0A2C}" srcId="{521DC4E0-F89A-6340-8BBB-A809FBB5976B}" destId="{A7F56200-B7FA-A54F-9DCF-1AB5DCC0F2D2}" srcOrd="1" destOrd="0" parTransId="{3DB11717-AF4D-E142-84B1-8BAB9D0DA493}" sibTransId="{B2D74B19-175C-1548-922B-BC3E427BDF88}"/>
    <dgm:cxn modelId="{64847B53-FE67-BF4E-85D0-635E92B2A4D3}" type="presOf" srcId="{DDE2A614-247C-784A-B327-1EA71AE56F4B}" destId="{DDADDBE9-E89E-E348-BF6F-0CBF0D89E836}" srcOrd="1" destOrd="0" presId="urn:microsoft.com/office/officeart/2005/8/layout/list1"/>
    <dgm:cxn modelId="{3C7DF918-E57B-F246-A4EA-0288B0A6EFC9}" type="presParOf" srcId="{C0EDFC8F-7FDD-C147-925C-167D08FA78CA}" destId="{055D658D-322A-8C4F-B084-BAB0744AE838}" srcOrd="0" destOrd="0" presId="urn:microsoft.com/office/officeart/2005/8/layout/list1"/>
    <dgm:cxn modelId="{C730A03A-7800-2D4E-A9FE-D6096EB6ACEA}" type="presParOf" srcId="{055D658D-322A-8C4F-B084-BAB0744AE838}" destId="{F998753C-566A-0845-9022-70E6823F141F}" srcOrd="0" destOrd="0" presId="urn:microsoft.com/office/officeart/2005/8/layout/list1"/>
    <dgm:cxn modelId="{AD167798-3A32-8048-95E0-AA01619D8BA0}" type="presParOf" srcId="{055D658D-322A-8C4F-B084-BAB0744AE838}" destId="{DA71B46D-BE04-A64D-A960-712E3EBEBB7E}" srcOrd="1" destOrd="0" presId="urn:microsoft.com/office/officeart/2005/8/layout/list1"/>
    <dgm:cxn modelId="{742479D0-28AC-1E44-8931-86080B63445D}" type="presParOf" srcId="{C0EDFC8F-7FDD-C147-925C-167D08FA78CA}" destId="{C442C14A-9F34-E740-A15F-6E5892C14585}" srcOrd="1" destOrd="0" presId="urn:microsoft.com/office/officeart/2005/8/layout/list1"/>
    <dgm:cxn modelId="{0531D014-6117-7943-BEDC-965E91F755AD}" type="presParOf" srcId="{C0EDFC8F-7FDD-C147-925C-167D08FA78CA}" destId="{B5DD5158-26B0-6742-A388-BC770A009F1A}" srcOrd="2" destOrd="0" presId="urn:microsoft.com/office/officeart/2005/8/layout/list1"/>
    <dgm:cxn modelId="{3FE46ED6-4960-C74D-8B81-8A15A9E1EF5C}" type="presParOf" srcId="{C0EDFC8F-7FDD-C147-925C-167D08FA78CA}" destId="{B361EC14-A574-9047-9E3D-C506C5AFDEFA}" srcOrd="3" destOrd="0" presId="urn:microsoft.com/office/officeart/2005/8/layout/list1"/>
    <dgm:cxn modelId="{64E55337-AECE-3941-8375-127C8E426256}" type="presParOf" srcId="{C0EDFC8F-7FDD-C147-925C-167D08FA78CA}" destId="{82A87052-A7A6-8840-9DE4-F272D55BA01A}" srcOrd="4" destOrd="0" presId="urn:microsoft.com/office/officeart/2005/8/layout/list1"/>
    <dgm:cxn modelId="{B8E366E5-DB22-D242-9A1C-BC2A33A31A36}" type="presParOf" srcId="{82A87052-A7A6-8840-9DE4-F272D55BA01A}" destId="{1DD7FD9C-34A2-2A4D-AD1E-BBC04E899FD2}" srcOrd="0" destOrd="0" presId="urn:microsoft.com/office/officeart/2005/8/layout/list1"/>
    <dgm:cxn modelId="{3354B8A6-DFC5-3548-B913-92FBC05FDB73}" type="presParOf" srcId="{82A87052-A7A6-8840-9DE4-F272D55BA01A}" destId="{7563FB9C-E839-3D4D-834F-E0B30A4AB0FE}" srcOrd="1" destOrd="0" presId="urn:microsoft.com/office/officeart/2005/8/layout/list1"/>
    <dgm:cxn modelId="{CCE4B58C-29AA-D944-B693-E5DA445E2E83}" type="presParOf" srcId="{C0EDFC8F-7FDD-C147-925C-167D08FA78CA}" destId="{684AB51A-3F22-8842-9235-CED4F90A386A}" srcOrd="5" destOrd="0" presId="urn:microsoft.com/office/officeart/2005/8/layout/list1"/>
    <dgm:cxn modelId="{4B621F3D-FDA6-E541-9BA6-7A3489C656B7}" type="presParOf" srcId="{C0EDFC8F-7FDD-C147-925C-167D08FA78CA}" destId="{7B961384-3199-FC45-9D19-1CA4DF349B90}" srcOrd="6" destOrd="0" presId="urn:microsoft.com/office/officeart/2005/8/layout/list1"/>
    <dgm:cxn modelId="{1C7AE8BE-7EE3-EC40-81E3-4B5F5D952E80}" type="presParOf" srcId="{C0EDFC8F-7FDD-C147-925C-167D08FA78CA}" destId="{0516A886-BC51-0E4C-945B-F4F0D18901A1}" srcOrd="7" destOrd="0" presId="urn:microsoft.com/office/officeart/2005/8/layout/list1"/>
    <dgm:cxn modelId="{DAB995D7-4EFF-8F4A-AE30-20667FF37C6E}" type="presParOf" srcId="{C0EDFC8F-7FDD-C147-925C-167D08FA78CA}" destId="{A127A575-8226-2847-89B5-E062E7496F7C}" srcOrd="8" destOrd="0" presId="urn:microsoft.com/office/officeart/2005/8/layout/list1"/>
    <dgm:cxn modelId="{F6A8D3FB-BA8C-4D43-A26E-50DEA9B60917}" type="presParOf" srcId="{A127A575-8226-2847-89B5-E062E7496F7C}" destId="{FEFDC6B9-5887-F74D-9C7A-F9937394B9F4}" srcOrd="0" destOrd="0" presId="urn:microsoft.com/office/officeart/2005/8/layout/list1"/>
    <dgm:cxn modelId="{68CBEE0C-1E0C-3849-93C0-6ED6A3AA593F}" type="presParOf" srcId="{A127A575-8226-2847-89B5-E062E7496F7C}" destId="{D1D315B4-C3C4-D54D-AA2E-EFCC9A1CD148}" srcOrd="1" destOrd="0" presId="urn:microsoft.com/office/officeart/2005/8/layout/list1"/>
    <dgm:cxn modelId="{952AAB21-B86B-E94B-8550-22F52033971E}" type="presParOf" srcId="{C0EDFC8F-7FDD-C147-925C-167D08FA78CA}" destId="{4DB4BDD1-A751-6744-843E-4D9DEEB37F95}" srcOrd="9" destOrd="0" presId="urn:microsoft.com/office/officeart/2005/8/layout/list1"/>
    <dgm:cxn modelId="{0D976146-D7A3-6645-83FE-E3F2A3F45DBA}" type="presParOf" srcId="{C0EDFC8F-7FDD-C147-925C-167D08FA78CA}" destId="{6A7489E7-FF0B-FD44-9333-2646BA7249E5}" srcOrd="10" destOrd="0" presId="urn:microsoft.com/office/officeart/2005/8/layout/list1"/>
    <dgm:cxn modelId="{06DEB503-ADBB-4B49-BBBA-EB52FAB90B5C}" type="presParOf" srcId="{C0EDFC8F-7FDD-C147-925C-167D08FA78CA}" destId="{4448DD18-3647-9549-842A-C7F0723D2FDE}" srcOrd="11" destOrd="0" presId="urn:microsoft.com/office/officeart/2005/8/layout/list1"/>
    <dgm:cxn modelId="{19476D85-44AD-764F-825F-4E07626ADFBE}" type="presParOf" srcId="{C0EDFC8F-7FDD-C147-925C-167D08FA78CA}" destId="{011E835B-E58B-EC4F-A988-841E23618B30}" srcOrd="12" destOrd="0" presId="urn:microsoft.com/office/officeart/2005/8/layout/list1"/>
    <dgm:cxn modelId="{34DD2F19-AC44-414E-BA90-72952E24447A}" type="presParOf" srcId="{011E835B-E58B-EC4F-A988-841E23618B30}" destId="{709B796A-4C30-CF42-9678-981ED86AAC11}" srcOrd="0" destOrd="0" presId="urn:microsoft.com/office/officeart/2005/8/layout/list1"/>
    <dgm:cxn modelId="{31A27343-F408-8148-999F-3C9394C9AC6E}" type="presParOf" srcId="{011E835B-E58B-EC4F-A988-841E23618B30}" destId="{DDADDBE9-E89E-E348-BF6F-0CBF0D89E836}" srcOrd="1" destOrd="0" presId="urn:microsoft.com/office/officeart/2005/8/layout/list1"/>
    <dgm:cxn modelId="{74EDB77B-85A2-3741-830F-405F8D97D0BB}" type="presParOf" srcId="{C0EDFC8F-7FDD-C147-925C-167D08FA78CA}" destId="{B8591810-A1F6-DE46-8972-80C32BC95D85}" srcOrd="13" destOrd="0" presId="urn:microsoft.com/office/officeart/2005/8/layout/list1"/>
    <dgm:cxn modelId="{6A55FF83-693F-FB44-8330-7B53A9657DF8}" type="presParOf" srcId="{C0EDFC8F-7FDD-C147-925C-167D08FA78CA}" destId="{2DD131C4-4E0D-CA4C-9234-620980AD0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4AA4B4-472B-624A-A40E-80832F4BDF60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5EC414-C4C3-9C4B-AD7D-47D471E37FDF}">
      <dgm:prSet phldrT="[Текст]" custT="1"/>
      <dgm:spPr/>
      <dgm:t>
        <a:bodyPr/>
        <a:lstStyle/>
        <a:p>
          <a:r>
            <a:rPr lang="ru-RU" sz="2000" dirty="0" smtClean="0"/>
            <a:t>Материально-технические</a:t>
          </a:r>
          <a:endParaRPr lang="ru-RU" sz="2000" dirty="0"/>
        </a:p>
      </dgm:t>
    </dgm:pt>
    <dgm:pt modelId="{1072429E-E041-E140-AFA4-CF911BA5CE9B}" type="parTrans" cxnId="{A85BB48F-3751-814F-9F83-A3994ECF7D53}">
      <dgm:prSet/>
      <dgm:spPr/>
      <dgm:t>
        <a:bodyPr/>
        <a:lstStyle/>
        <a:p>
          <a:endParaRPr lang="ru-RU"/>
        </a:p>
      </dgm:t>
    </dgm:pt>
    <dgm:pt modelId="{46103289-31A0-5A4C-AEDC-15185DDA3DEB}" type="sibTrans" cxnId="{A85BB48F-3751-814F-9F83-A3994ECF7D53}">
      <dgm:prSet/>
      <dgm:spPr/>
      <dgm:t>
        <a:bodyPr/>
        <a:lstStyle/>
        <a:p>
          <a:endParaRPr lang="ru-RU"/>
        </a:p>
      </dgm:t>
    </dgm:pt>
    <dgm:pt modelId="{147A82B6-0957-794F-B103-451FD5D7503D}">
      <dgm:prSet phldrT="[Текст]" custT="1"/>
      <dgm:spPr/>
      <dgm:t>
        <a:bodyPr/>
        <a:lstStyle/>
        <a:p>
          <a:r>
            <a:rPr lang="ru-RU" sz="2000" dirty="0" smtClean="0"/>
            <a:t>Кадровые</a:t>
          </a:r>
          <a:endParaRPr lang="ru-RU" sz="2000" dirty="0"/>
        </a:p>
      </dgm:t>
    </dgm:pt>
    <dgm:pt modelId="{D7461710-8B4B-6042-825E-F3D83131B1AF}" type="parTrans" cxnId="{DE872585-1BFD-8F4C-A080-727F02D6AF26}">
      <dgm:prSet/>
      <dgm:spPr/>
      <dgm:t>
        <a:bodyPr/>
        <a:lstStyle/>
        <a:p>
          <a:endParaRPr lang="ru-RU"/>
        </a:p>
      </dgm:t>
    </dgm:pt>
    <dgm:pt modelId="{8AE3FE17-7CBB-8B42-B2AF-A8AAE53B140C}" type="sibTrans" cxnId="{DE872585-1BFD-8F4C-A080-727F02D6AF26}">
      <dgm:prSet/>
      <dgm:spPr/>
      <dgm:t>
        <a:bodyPr/>
        <a:lstStyle/>
        <a:p>
          <a:endParaRPr lang="ru-RU"/>
        </a:p>
      </dgm:t>
    </dgm:pt>
    <dgm:pt modelId="{038FFB22-D380-6A4E-A13B-A84AFEAD07DF}">
      <dgm:prSet phldrT="[Текст]" custT="1"/>
      <dgm:spPr/>
      <dgm:t>
        <a:bodyPr/>
        <a:lstStyle/>
        <a:p>
          <a:r>
            <a:rPr lang="ru-RU" sz="2000" dirty="0" err="1" smtClean="0"/>
            <a:t>Информа</a:t>
          </a:r>
          <a:r>
            <a:rPr lang="ru-RU" sz="2000" dirty="0" smtClean="0"/>
            <a:t>-</a:t>
          </a:r>
          <a:r>
            <a:rPr lang="ru-RU" sz="2000" dirty="0" err="1" smtClean="0"/>
            <a:t>ционно</a:t>
          </a:r>
          <a:r>
            <a:rPr lang="ru-RU" sz="2000" dirty="0" smtClean="0"/>
            <a:t>-методические</a:t>
          </a:r>
          <a:endParaRPr lang="ru-RU" sz="2000" dirty="0"/>
        </a:p>
      </dgm:t>
    </dgm:pt>
    <dgm:pt modelId="{15455203-5494-514C-A206-BFC2B6D43844}" type="parTrans" cxnId="{A60CE6AD-86FA-C945-8797-273B0CB5ADDA}">
      <dgm:prSet/>
      <dgm:spPr/>
      <dgm:t>
        <a:bodyPr/>
        <a:lstStyle/>
        <a:p>
          <a:endParaRPr lang="ru-RU"/>
        </a:p>
      </dgm:t>
    </dgm:pt>
    <dgm:pt modelId="{2BAE8946-9BCD-4647-A1C3-7E2708B4B455}" type="sibTrans" cxnId="{A60CE6AD-86FA-C945-8797-273B0CB5ADDA}">
      <dgm:prSet/>
      <dgm:spPr/>
      <dgm:t>
        <a:bodyPr/>
        <a:lstStyle/>
        <a:p>
          <a:endParaRPr lang="ru-RU"/>
        </a:p>
      </dgm:t>
    </dgm:pt>
    <dgm:pt modelId="{D585907E-1568-4640-BB4E-DC2D56936271}" type="pres">
      <dgm:prSet presAssocID="{F54AA4B4-472B-624A-A40E-80832F4BDF60}" presName="compositeShape" presStyleCnt="0">
        <dgm:presLayoutVars>
          <dgm:chMax val="7"/>
          <dgm:dir/>
          <dgm:resizeHandles val="exact"/>
        </dgm:presLayoutVars>
      </dgm:prSet>
      <dgm:spPr/>
    </dgm:pt>
    <dgm:pt modelId="{CE7DA858-1416-BF43-B1F1-4DD503B641CA}" type="pres">
      <dgm:prSet presAssocID="{F54AA4B4-472B-624A-A40E-80832F4BDF60}" presName="wedge1" presStyleLbl="node1" presStyleIdx="0" presStyleCnt="3"/>
      <dgm:spPr/>
      <dgm:t>
        <a:bodyPr/>
        <a:lstStyle/>
        <a:p>
          <a:endParaRPr lang="ru-RU"/>
        </a:p>
      </dgm:t>
    </dgm:pt>
    <dgm:pt modelId="{2F735397-D600-FF44-956C-07EAD8169FCF}" type="pres">
      <dgm:prSet presAssocID="{F54AA4B4-472B-624A-A40E-80832F4BDF60}" presName="dummy1a" presStyleCnt="0"/>
      <dgm:spPr/>
    </dgm:pt>
    <dgm:pt modelId="{44D16E09-65C9-4742-9BEC-21F7C10AC0AF}" type="pres">
      <dgm:prSet presAssocID="{F54AA4B4-472B-624A-A40E-80832F4BDF60}" presName="dummy1b" presStyleCnt="0"/>
      <dgm:spPr/>
    </dgm:pt>
    <dgm:pt modelId="{415664E8-2C13-334E-B686-7229B5E733E4}" type="pres">
      <dgm:prSet presAssocID="{F54AA4B4-472B-624A-A40E-80832F4BDF6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2681E-2D42-4748-A782-71CBCA0FE22B}" type="pres">
      <dgm:prSet presAssocID="{F54AA4B4-472B-624A-A40E-80832F4BDF60}" presName="wedge2" presStyleLbl="node1" presStyleIdx="1" presStyleCnt="3"/>
      <dgm:spPr/>
    </dgm:pt>
    <dgm:pt modelId="{CE260B5F-47E3-4543-8143-89E79642B8F7}" type="pres">
      <dgm:prSet presAssocID="{F54AA4B4-472B-624A-A40E-80832F4BDF60}" presName="dummy2a" presStyleCnt="0"/>
      <dgm:spPr/>
    </dgm:pt>
    <dgm:pt modelId="{A343B620-EF40-054E-B9ED-6D3971843463}" type="pres">
      <dgm:prSet presAssocID="{F54AA4B4-472B-624A-A40E-80832F4BDF60}" presName="dummy2b" presStyleCnt="0"/>
      <dgm:spPr/>
    </dgm:pt>
    <dgm:pt modelId="{BAFC66F0-8F08-6043-8183-9875219FBFB4}" type="pres">
      <dgm:prSet presAssocID="{F54AA4B4-472B-624A-A40E-80832F4BDF6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33C2C4E-BA1D-D341-A04F-A3CFC71B9406}" type="pres">
      <dgm:prSet presAssocID="{F54AA4B4-472B-624A-A40E-80832F4BDF60}" presName="wedge3" presStyleLbl="node1" presStyleIdx="2" presStyleCnt="3"/>
      <dgm:spPr/>
    </dgm:pt>
    <dgm:pt modelId="{558F272B-7F22-A342-8C18-EC6FC93A4822}" type="pres">
      <dgm:prSet presAssocID="{F54AA4B4-472B-624A-A40E-80832F4BDF60}" presName="dummy3a" presStyleCnt="0"/>
      <dgm:spPr/>
    </dgm:pt>
    <dgm:pt modelId="{58C11EF9-2475-6649-AA09-FDF0FFA047DA}" type="pres">
      <dgm:prSet presAssocID="{F54AA4B4-472B-624A-A40E-80832F4BDF60}" presName="dummy3b" presStyleCnt="0"/>
      <dgm:spPr/>
    </dgm:pt>
    <dgm:pt modelId="{7F67260A-A8B0-944E-9FC8-F18537797E80}" type="pres">
      <dgm:prSet presAssocID="{F54AA4B4-472B-624A-A40E-80832F4BDF6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B0A8D57-5F4B-8D47-8BAC-D0FD112612FF}" type="pres">
      <dgm:prSet presAssocID="{46103289-31A0-5A4C-AEDC-15185DDA3DEB}" presName="arrowWedge1" presStyleLbl="fgSibTrans2D1" presStyleIdx="0" presStyleCnt="3"/>
      <dgm:spPr/>
    </dgm:pt>
    <dgm:pt modelId="{E512FE49-75C7-F949-945C-CE6B3E2F21CC}" type="pres">
      <dgm:prSet presAssocID="{8AE3FE17-7CBB-8B42-B2AF-A8AAE53B140C}" presName="arrowWedge2" presStyleLbl="fgSibTrans2D1" presStyleIdx="1" presStyleCnt="3"/>
      <dgm:spPr/>
    </dgm:pt>
    <dgm:pt modelId="{52082FF7-2A29-574F-A615-9FB8C2E06565}" type="pres">
      <dgm:prSet presAssocID="{2BAE8946-9BCD-4647-A1C3-7E2708B4B455}" presName="arrowWedge3" presStyleLbl="fgSibTrans2D1" presStyleIdx="2" presStyleCnt="3"/>
      <dgm:spPr/>
    </dgm:pt>
  </dgm:ptLst>
  <dgm:cxnLst>
    <dgm:cxn modelId="{1EC570EB-C08B-4543-8946-E8BD9F6B1BF4}" type="presOf" srcId="{F54AA4B4-472B-624A-A40E-80832F4BDF60}" destId="{D585907E-1568-4640-BB4E-DC2D56936271}" srcOrd="0" destOrd="0" presId="urn:microsoft.com/office/officeart/2005/8/layout/cycle8"/>
    <dgm:cxn modelId="{F11CA909-3FA8-234A-909C-644F4DBB05EB}" type="presOf" srcId="{038FFB22-D380-6A4E-A13B-A84AFEAD07DF}" destId="{133C2C4E-BA1D-D341-A04F-A3CFC71B9406}" srcOrd="0" destOrd="0" presId="urn:microsoft.com/office/officeart/2005/8/layout/cycle8"/>
    <dgm:cxn modelId="{71DDC521-0DBA-AA40-B6AC-84F13AA780E4}" type="presOf" srcId="{147A82B6-0957-794F-B103-451FD5D7503D}" destId="{12B2681E-2D42-4748-A782-71CBCA0FE22B}" srcOrd="0" destOrd="0" presId="urn:microsoft.com/office/officeart/2005/8/layout/cycle8"/>
    <dgm:cxn modelId="{A85BB48F-3751-814F-9F83-A3994ECF7D53}" srcId="{F54AA4B4-472B-624A-A40E-80832F4BDF60}" destId="{3F5EC414-C4C3-9C4B-AD7D-47D471E37FDF}" srcOrd="0" destOrd="0" parTransId="{1072429E-E041-E140-AFA4-CF911BA5CE9B}" sibTransId="{46103289-31A0-5A4C-AEDC-15185DDA3DEB}"/>
    <dgm:cxn modelId="{AE66ABB5-E282-7F46-8322-338AA3EAFF17}" type="presOf" srcId="{3F5EC414-C4C3-9C4B-AD7D-47D471E37FDF}" destId="{415664E8-2C13-334E-B686-7229B5E733E4}" srcOrd="1" destOrd="0" presId="urn:microsoft.com/office/officeart/2005/8/layout/cycle8"/>
    <dgm:cxn modelId="{A60CE6AD-86FA-C945-8797-273B0CB5ADDA}" srcId="{F54AA4B4-472B-624A-A40E-80832F4BDF60}" destId="{038FFB22-D380-6A4E-A13B-A84AFEAD07DF}" srcOrd="2" destOrd="0" parTransId="{15455203-5494-514C-A206-BFC2B6D43844}" sibTransId="{2BAE8946-9BCD-4647-A1C3-7E2708B4B455}"/>
    <dgm:cxn modelId="{99B7B86F-9E79-5B4E-892E-0C9D7D31D983}" type="presOf" srcId="{038FFB22-D380-6A4E-A13B-A84AFEAD07DF}" destId="{7F67260A-A8B0-944E-9FC8-F18537797E80}" srcOrd="1" destOrd="0" presId="urn:microsoft.com/office/officeart/2005/8/layout/cycle8"/>
    <dgm:cxn modelId="{DE872585-1BFD-8F4C-A080-727F02D6AF26}" srcId="{F54AA4B4-472B-624A-A40E-80832F4BDF60}" destId="{147A82B6-0957-794F-B103-451FD5D7503D}" srcOrd="1" destOrd="0" parTransId="{D7461710-8B4B-6042-825E-F3D83131B1AF}" sibTransId="{8AE3FE17-7CBB-8B42-B2AF-A8AAE53B140C}"/>
    <dgm:cxn modelId="{66674DD2-3B30-2642-99F3-18D20C05C7C8}" type="presOf" srcId="{3F5EC414-C4C3-9C4B-AD7D-47D471E37FDF}" destId="{CE7DA858-1416-BF43-B1F1-4DD503B641CA}" srcOrd="0" destOrd="0" presId="urn:microsoft.com/office/officeart/2005/8/layout/cycle8"/>
    <dgm:cxn modelId="{EE75CB4C-2A27-5349-B183-478000F5CDA4}" type="presOf" srcId="{147A82B6-0957-794F-B103-451FD5D7503D}" destId="{BAFC66F0-8F08-6043-8183-9875219FBFB4}" srcOrd="1" destOrd="0" presId="urn:microsoft.com/office/officeart/2005/8/layout/cycle8"/>
    <dgm:cxn modelId="{20104C1D-7D5C-FF4B-9F5D-4273892B72B9}" type="presParOf" srcId="{D585907E-1568-4640-BB4E-DC2D56936271}" destId="{CE7DA858-1416-BF43-B1F1-4DD503B641CA}" srcOrd="0" destOrd="0" presId="urn:microsoft.com/office/officeart/2005/8/layout/cycle8"/>
    <dgm:cxn modelId="{7BF1F18C-54F9-4141-B689-742F74073B0B}" type="presParOf" srcId="{D585907E-1568-4640-BB4E-DC2D56936271}" destId="{2F735397-D600-FF44-956C-07EAD8169FCF}" srcOrd="1" destOrd="0" presId="urn:microsoft.com/office/officeart/2005/8/layout/cycle8"/>
    <dgm:cxn modelId="{3AEEA28F-F5F2-6840-9B83-1DD8443EFD87}" type="presParOf" srcId="{D585907E-1568-4640-BB4E-DC2D56936271}" destId="{44D16E09-65C9-4742-9BEC-21F7C10AC0AF}" srcOrd="2" destOrd="0" presId="urn:microsoft.com/office/officeart/2005/8/layout/cycle8"/>
    <dgm:cxn modelId="{423DE076-2712-294F-843B-8DF43083F775}" type="presParOf" srcId="{D585907E-1568-4640-BB4E-DC2D56936271}" destId="{415664E8-2C13-334E-B686-7229B5E733E4}" srcOrd="3" destOrd="0" presId="urn:microsoft.com/office/officeart/2005/8/layout/cycle8"/>
    <dgm:cxn modelId="{9253AB72-00C9-B74F-901B-1C3A2D6348A1}" type="presParOf" srcId="{D585907E-1568-4640-BB4E-DC2D56936271}" destId="{12B2681E-2D42-4748-A782-71CBCA0FE22B}" srcOrd="4" destOrd="0" presId="urn:microsoft.com/office/officeart/2005/8/layout/cycle8"/>
    <dgm:cxn modelId="{416DA491-2E09-354F-91B4-74C92017CE89}" type="presParOf" srcId="{D585907E-1568-4640-BB4E-DC2D56936271}" destId="{CE260B5F-47E3-4543-8143-89E79642B8F7}" srcOrd="5" destOrd="0" presId="urn:microsoft.com/office/officeart/2005/8/layout/cycle8"/>
    <dgm:cxn modelId="{EB8DF2AC-702D-4D4F-9DAF-CC951329AC5E}" type="presParOf" srcId="{D585907E-1568-4640-BB4E-DC2D56936271}" destId="{A343B620-EF40-054E-B9ED-6D3971843463}" srcOrd="6" destOrd="0" presId="urn:microsoft.com/office/officeart/2005/8/layout/cycle8"/>
    <dgm:cxn modelId="{B4AEEDCE-AAC3-204E-93AA-A421900C760A}" type="presParOf" srcId="{D585907E-1568-4640-BB4E-DC2D56936271}" destId="{BAFC66F0-8F08-6043-8183-9875219FBFB4}" srcOrd="7" destOrd="0" presId="urn:microsoft.com/office/officeart/2005/8/layout/cycle8"/>
    <dgm:cxn modelId="{03FED6EA-70E3-F24C-A262-034E37FE0A68}" type="presParOf" srcId="{D585907E-1568-4640-BB4E-DC2D56936271}" destId="{133C2C4E-BA1D-D341-A04F-A3CFC71B9406}" srcOrd="8" destOrd="0" presId="urn:microsoft.com/office/officeart/2005/8/layout/cycle8"/>
    <dgm:cxn modelId="{E80CB749-0412-6943-88AF-21CCED6DFE70}" type="presParOf" srcId="{D585907E-1568-4640-BB4E-DC2D56936271}" destId="{558F272B-7F22-A342-8C18-EC6FC93A4822}" srcOrd="9" destOrd="0" presId="urn:microsoft.com/office/officeart/2005/8/layout/cycle8"/>
    <dgm:cxn modelId="{288F2DED-2DE0-7C45-A4B1-D887AC69C1EA}" type="presParOf" srcId="{D585907E-1568-4640-BB4E-DC2D56936271}" destId="{58C11EF9-2475-6649-AA09-FDF0FFA047DA}" srcOrd="10" destOrd="0" presId="urn:microsoft.com/office/officeart/2005/8/layout/cycle8"/>
    <dgm:cxn modelId="{68963E6F-78E1-1143-9967-AF6195EA64E4}" type="presParOf" srcId="{D585907E-1568-4640-BB4E-DC2D56936271}" destId="{7F67260A-A8B0-944E-9FC8-F18537797E80}" srcOrd="11" destOrd="0" presId="urn:microsoft.com/office/officeart/2005/8/layout/cycle8"/>
    <dgm:cxn modelId="{9B4EF422-A82B-0E40-A4BF-10EBE0D0667E}" type="presParOf" srcId="{D585907E-1568-4640-BB4E-DC2D56936271}" destId="{1B0A8D57-5F4B-8D47-8BAC-D0FD112612FF}" srcOrd="12" destOrd="0" presId="urn:microsoft.com/office/officeart/2005/8/layout/cycle8"/>
    <dgm:cxn modelId="{307C5F77-7382-1842-8496-B7457965327E}" type="presParOf" srcId="{D585907E-1568-4640-BB4E-DC2D56936271}" destId="{E512FE49-75C7-F949-945C-CE6B3E2F21CC}" srcOrd="13" destOrd="0" presId="urn:microsoft.com/office/officeart/2005/8/layout/cycle8"/>
    <dgm:cxn modelId="{6EC27D6F-8C70-EC4A-99CC-F4CBABA0D568}" type="presParOf" srcId="{D585907E-1568-4640-BB4E-DC2D56936271}" destId="{52082FF7-2A29-574F-A615-9FB8C2E0656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36A63-4C2B-CC4C-ABC5-B43C00B42E27}">
      <dsp:nvSpPr>
        <dsp:cNvPr id="0" name=""/>
        <dsp:cNvSpPr/>
      </dsp:nvSpPr>
      <dsp:spPr>
        <a:xfrm>
          <a:off x="4154047" y="1575172"/>
          <a:ext cx="2939019" cy="51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038"/>
              </a:lnTo>
              <a:lnTo>
                <a:pt x="2939019" y="255038"/>
              </a:lnTo>
              <a:lnTo>
                <a:pt x="2939019" y="5100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6013D-E629-A040-ADF6-95DEE6EEC5DA}">
      <dsp:nvSpPr>
        <dsp:cNvPr id="0" name=""/>
        <dsp:cNvSpPr/>
      </dsp:nvSpPr>
      <dsp:spPr>
        <a:xfrm>
          <a:off x="4108327" y="1575172"/>
          <a:ext cx="91440" cy="510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0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8F01E-CC19-554E-AA98-DDEB586870E0}">
      <dsp:nvSpPr>
        <dsp:cNvPr id="0" name=""/>
        <dsp:cNvSpPr/>
      </dsp:nvSpPr>
      <dsp:spPr>
        <a:xfrm>
          <a:off x="1215028" y="1575172"/>
          <a:ext cx="2939019" cy="510077"/>
        </a:xfrm>
        <a:custGeom>
          <a:avLst/>
          <a:gdLst/>
          <a:ahLst/>
          <a:cxnLst/>
          <a:rect l="0" t="0" r="0" b="0"/>
          <a:pathLst>
            <a:path>
              <a:moveTo>
                <a:pt x="2939019" y="0"/>
              </a:moveTo>
              <a:lnTo>
                <a:pt x="2939019" y="255038"/>
              </a:lnTo>
              <a:lnTo>
                <a:pt x="0" y="255038"/>
              </a:lnTo>
              <a:lnTo>
                <a:pt x="0" y="5100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0DB14-62A5-9F48-BB09-3D509B777D9C}">
      <dsp:nvSpPr>
        <dsp:cNvPr id="0" name=""/>
        <dsp:cNvSpPr/>
      </dsp:nvSpPr>
      <dsp:spPr>
        <a:xfrm>
          <a:off x="2939576" y="360701"/>
          <a:ext cx="2428941" cy="1214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Департамент развития</a:t>
          </a:r>
          <a:endParaRPr lang="ru-RU" sz="2100" kern="1200" dirty="0"/>
        </a:p>
      </dsp:txBody>
      <dsp:txXfrm>
        <a:off x="2939576" y="360701"/>
        <a:ext cx="2428941" cy="1214470"/>
      </dsp:txXfrm>
    </dsp:sp>
    <dsp:sp modelId="{1C053A2B-03E3-054D-906E-423FA7F47DA7}">
      <dsp:nvSpPr>
        <dsp:cNvPr id="0" name=""/>
        <dsp:cNvSpPr/>
      </dsp:nvSpPr>
      <dsp:spPr>
        <a:xfrm>
          <a:off x="557" y="2085250"/>
          <a:ext cx="2428941" cy="1214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Департамент функционирования</a:t>
          </a:r>
          <a:endParaRPr lang="ru-RU" sz="2100" kern="1200" dirty="0"/>
        </a:p>
      </dsp:txBody>
      <dsp:txXfrm>
        <a:off x="557" y="2085250"/>
        <a:ext cx="2428941" cy="1214470"/>
      </dsp:txXfrm>
    </dsp:sp>
    <dsp:sp modelId="{183B1C44-9D45-F649-A6BD-A03204C68690}">
      <dsp:nvSpPr>
        <dsp:cNvPr id="0" name=""/>
        <dsp:cNvSpPr/>
      </dsp:nvSpPr>
      <dsp:spPr>
        <a:xfrm>
          <a:off x="2939576" y="2085250"/>
          <a:ext cx="2428941" cy="1214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Департамент функционирования</a:t>
          </a:r>
          <a:endParaRPr lang="ru-RU" sz="2100" kern="1200" dirty="0"/>
        </a:p>
      </dsp:txBody>
      <dsp:txXfrm>
        <a:off x="2939576" y="2085250"/>
        <a:ext cx="2428941" cy="1214470"/>
      </dsp:txXfrm>
    </dsp:sp>
    <dsp:sp modelId="{40F71F0A-A5DD-4F47-9CC1-0E3EF14D9388}">
      <dsp:nvSpPr>
        <dsp:cNvPr id="0" name=""/>
        <dsp:cNvSpPr/>
      </dsp:nvSpPr>
      <dsp:spPr>
        <a:xfrm>
          <a:off x="5878595" y="2085250"/>
          <a:ext cx="2428941" cy="1214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Департамент функционирования</a:t>
          </a:r>
          <a:endParaRPr lang="ru-RU" sz="2100" kern="1200" dirty="0"/>
        </a:p>
      </dsp:txBody>
      <dsp:txXfrm>
        <a:off x="5878595" y="2085250"/>
        <a:ext cx="2428941" cy="1214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A4BE-9FA5-7545-BC83-C2C3D977603B}">
      <dsp:nvSpPr>
        <dsp:cNvPr id="0" name=""/>
        <dsp:cNvSpPr/>
      </dsp:nvSpPr>
      <dsp:spPr>
        <a:xfrm>
          <a:off x="0" y="914272"/>
          <a:ext cx="41768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C25D4-5E2E-4444-96E7-36AFF7770022}">
      <dsp:nvSpPr>
        <dsp:cNvPr id="0" name=""/>
        <dsp:cNvSpPr/>
      </dsp:nvSpPr>
      <dsp:spPr>
        <a:xfrm>
          <a:off x="208844" y="722392"/>
          <a:ext cx="292382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Служба маркетинга</a:t>
          </a:r>
          <a:endParaRPr lang="ru-RU" sz="1300" kern="1200" dirty="0"/>
        </a:p>
      </dsp:txBody>
      <dsp:txXfrm>
        <a:off x="227578" y="741126"/>
        <a:ext cx="2886355" cy="346292"/>
      </dsp:txXfrm>
    </dsp:sp>
    <dsp:sp modelId="{EFDD7C66-AF8C-AD47-8BBE-C223DEFC4BB6}">
      <dsp:nvSpPr>
        <dsp:cNvPr id="0" name=""/>
        <dsp:cNvSpPr/>
      </dsp:nvSpPr>
      <dsp:spPr>
        <a:xfrm>
          <a:off x="0" y="1503952"/>
          <a:ext cx="41768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82700-E192-8348-8E10-D42DA54F4964}">
      <dsp:nvSpPr>
        <dsp:cNvPr id="0" name=""/>
        <dsp:cNvSpPr/>
      </dsp:nvSpPr>
      <dsp:spPr>
        <a:xfrm>
          <a:off x="208844" y="1312072"/>
          <a:ext cx="292382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Служба внешнего взаимодействия</a:t>
          </a:r>
          <a:endParaRPr lang="ru-RU" sz="1300" kern="1200" dirty="0"/>
        </a:p>
      </dsp:txBody>
      <dsp:txXfrm>
        <a:off x="227578" y="1330806"/>
        <a:ext cx="2886355" cy="346292"/>
      </dsp:txXfrm>
    </dsp:sp>
    <dsp:sp modelId="{80A8FAF8-BEA9-5749-B196-F5A6C4EA6B85}">
      <dsp:nvSpPr>
        <dsp:cNvPr id="0" name=""/>
        <dsp:cNvSpPr/>
      </dsp:nvSpPr>
      <dsp:spPr>
        <a:xfrm>
          <a:off x="0" y="2093633"/>
          <a:ext cx="41768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D0EBD-1146-FC42-91FA-296350C4A0A6}">
      <dsp:nvSpPr>
        <dsp:cNvPr id="0" name=""/>
        <dsp:cNvSpPr/>
      </dsp:nvSpPr>
      <dsp:spPr>
        <a:xfrm>
          <a:off x="208844" y="1901753"/>
          <a:ext cx="292382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Служба </a:t>
          </a:r>
          <a:r>
            <a:rPr lang="en-US" sz="1300" kern="1200" dirty="0" smtClean="0"/>
            <a:t> IT</a:t>
          </a:r>
          <a:endParaRPr lang="ru-RU" sz="1300" kern="1200" dirty="0"/>
        </a:p>
      </dsp:txBody>
      <dsp:txXfrm>
        <a:off x="227578" y="1920487"/>
        <a:ext cx="2886355" cy="346292"/>
      </dsp:txXfrm>
    </dsp:sp>
    <dsp:sp modelId="{D609E1DE-4E84-DE46-93E8-F124A23B6ADE}">
      <dsp:nvSpPr>
        <dsp:cNvPr id="0" name=""/>
        <dsp:cNvSpPr/>
      </dsp:nvSpPr>
      <dsp:spPr>
        <a:xfrm>
          <a:off x="0" y="2683313"/>
          <a:ext cx="417689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75CAC-6909-8C44-9B1E-61B3543F9468}">
      <dsp:nvSpPr>
        <dsp:cNvPr id="0" name=""/>
        <dsp:cNvSpPr/>
      </dsp:nvSpPr>
      <dsp:spPr>
        <a:xfrm>
          <a:off x="208844" y="2491433"/>
          <a:ext cx="292382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Методическая служба</a:t>
          </a:r>
          <a:endParaRPr lang="ru-RU" sz="1300" kern="1200" dirty="0"/>
        </a:p>
      </dsp:txBody>
      <dsp:txXfrm>
        <a:off x="227578" y="2510167"/>
        <a:ext cx="2886355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5158-26B0-6742-A388-BC770A009F1A}">
      <dsp:nvSpPr>
        <dsp:cNvPr id="0" name=""/>
        <dsp:cNvSpPr/>
      </dsp:nvSpPr>
      <dsp:spPr>
        <a:xfrm>
          <a:off x="0" y="943021"/>
          <a:ext cx="428977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B46D-BE04-A64D-A960-712E3EBEBB7E}">
      <dsp:nvSpPr>
        <dsp:cNvPr id="0" name=""/>
        <dsp:cNvSpPr/>
      </dsp:nvSpPr>
      <dsp:spPr>
        <a:xfrm>
          <a:off x="214488" y="751141"/>
          <a:ext cx="300284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500" tIns="0" rIns="11350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Воспитательная служба</a:t>
          </a:r>
          <a:endParaRPr lang="ru-RU" sz="1300" kern="1200" dirty="0"/>
        </a:p>
      </dsp:txBody>
      <dsp:txXfrm>
        <a:off x="233222" y="769875"/>
        <a:ext cx="2965375" cy="346292"/>
      </dsp:txXfrm>
    </dsp:sp>
    <dsp:sp modelId="{7B961384-3199-FC45-9D19-1CA4DF349B90}">
      <dsp:nvSpPr>
        <dsp:cNvPr id="0" name=""/>
        <dsp:cNvSpPr/>
      </dsp:nvSpPr>
      <dsp:spPr>
        <a:xfrm>
          <a:off x="0" y="1532701"/>
          <a:ext cx="428977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3FB9C-E839-3D4D-834F-E0B30A4AB0FE}">
      <dsp:nvSpPr>
        <dsp:cNvPr id="0" name=""/>
        <dsp:cNvSpPr/>
      </dsp:nvSpPr>
      <dsp:spPr>
        <a:xfrm>
          <a:off x="214488" y="1340821"/>
          <a:ext cx="300284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500" tIns="0" rIns="11350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Юридическая служба</a:t>
          </a:r>
          <a:endParaRPr lang="ru-RU" sz="1300" kern="1200" dirty="0"/>
        </a:p>
      </dsp:txBody>
      <dsp:txXfrm>
        <a:off x="233222" y="1359555"/>
        <a:ext cx="2965375" cy="346292"/>
      </dsp:txXfrm>
    </dsp:sp>
    <dsp:sp modelId="{6A7489E7-FF0B-FD44-9333-2646BA7249E5}">
      <dsp:nvSpPr>
        <dsp:cNvPr id="0" name=""/>
        <dsp:cNvSpPr/>
      </dsp:nvSpPr>
      <dsp:spPr>
        <a:xfrm>
          <a:off x="0" y="2122381"/>
          <a:ext cx="428977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315B4-C3C4-D54D-AA2E-EFCC9A1CD148}">
      <dsp:nvSpPr>
        <dsp:cNvPr id="0" name=""/>
        <dsp:cNvSpPr/>
      </dsp:nvSpPr>
      <dsp:spPr>
        <a:xfrm>
          <a:off x="214488" y="1930501"/>
          <a:ext cx="300284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500" tIns="0" rIns="11350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Кадровая служба</a:t>
          </a:r>
          <a:endParaRPr lang="ru-RU" sz="1300" kern="1200" dirty="0"/>
        </a:p>
      </dsp:txBody>
      <dsp:txXfrm>
        <a:off x="233222" y="1949235"/>
        <a:ext cx="2965375" cy="346292"/>
      </dsp:txXfrm>
    </dsp:sp>
    <dsp:sp modelId="{2DD131C4-4E0D-CA4C-9234-620980AD0CB9}">
      <dsp:nvSpPr>
        <dsp:cNvPr id="0" name=""/>
        <dsp:cNvSpPr/>
      </dsp:nvSpPr>
      <dsp:spPr>
        <a:xfrm>
          <a:off x="0" y="2712061"/>
          <a:ext cx="428977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DBE9-E89E-E348-BF6F-0CBF0D89E836}">
      <dsp:nvSpPr>
        <dsp:cNvPr id="0" name=""/>
        <dsp:cNvSpPr/>
      </dsp:nvSpPr>
      <dsp:spPr>
        <a:xfrm>
          <a:off x="214488" y="2520181"/>
          <a:ext cx="3002843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500" tIns="0" rIns="11350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Финансово-бухгалтерская служба</a:t>
          </a:r>
          <a:endParaRPr lang="ru-RU" sz="1300" kern="1200" dirty="0"/>
        </a:p>
      </dsp:txBody>
      <dsp:txXfrm>
        <a:off x="233222" y="2538915"/>
        <a:ext cx="2965375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A4BE-9FA5-7545-BC83-C2C3D977603B}">
      <dsp:nvSpPr>
        <dsp:cNvPr id="0" name=""/>
        <dsp:cNvSpPr/>
      </dsp:nvSpPr>
      <dsp:spPr>
        <a:xfrm>
          <a:off x="0" y="1060792"/>
          <a:ext cx="417689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C25D4-5E2E-4444-96E7-36AFF7770022}">
      <dsp:nvSpPr>
        <dsp:cNvPr id="0" name=""/>
        <dsp:cNvSpPr/>
      </dsp:nvSpPr>
      <dsp:spPr>
        <a:xfrm>
          <a:off x="208844" y="898432"/>
          <a:ext cx="2923823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Группы ОПОП</a:t>
          </a:r>
          <a:endParaRPr lang="ru-RU" sz="1100" kern="1200" dirty="0"/>
        </a:p>
      </dsp:txBody>
      <dsp:txXfrm>
        <a:off x="224696" y="914284"/>
        <a:ext cx="2892119" cy="293016"/>
      </dsp:txXfrm>
    </dsp:sp>
    <dsp:sp modelId="{EFDD7C66-AF8C-AD47-8BBE-C223DEFC4BB6}">
      <dsp:nvSpPr>
        <dsp:cNvPr id="0" name=""/>
        <dsp:cNvSpPr/>
      </dsp:nvSpPr>
      <dsp:spPr>
        <a:xfrm>
          <a:off x="0" y="1559752"/>
          <a:ext cx="417689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82700-E192-8348-8E10-D42DA54F4964}">
      <dsp:nvSpPr>
        <dsp:cNvPr id="0" name=""/>
        <dsp:cNvSpPr/>
      </dsp:nvSpPr>
      <dsp:spPr>
        <a:xfrm>
          <a:off x="208844" y="1397392"/>
          <a:ext cx="2923823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Центр профессиональной квалификации</a:t>
          </a:r>
          <a:endParaRPr lang="ru-RU" sz="1100" kern="1200" dirty="0"/>
        </a:p>
      </dsp:txBody>
      <dsp:txXfrm>
        <a:off x="224696" y="1413244"/>
        <a:ext cx="2892119" cy="293016"/>
      </dsp:txXfrm>
    </dsp:sp>
    <dsp:sp modelId="{80A8FAF8-BEA9-5749-B196-F5A6C4EA6B85}">
      <dsp:nvSpPr>
        <dsp:cNvPr id="0" name=""/>
        <dsp:cNvSpPr/>
      </dsp:nvSpPr>
      <dsp:spPr>
        <a:xfrm>
          <a:off x="0" y="2058713"/>
          <a:ext cx="417689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D0EBD-1146-FC42-91FA-296350C4A0A6}">
      <dsp:nvSpPr>
        <dsp:cNvPr id="0" name=""/>
        <dsp:cNvSpPr/>
      </dsp:nvSpPr>
      <dsp:spPr>
        <a:xfrm>
          <a:off x="208844" y="1896352"/>
          <a:ext cx="2923823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Представители службы </a:t>
          </a:r>
          <a:r>
            <a:rPr lang="en-US" sz="1100" kern="1200" dirty="0" smtClean="0"/>
            <a:t> IT</a:t>
          </a:r>
          <a:endParaRPr lang="ru-RU" sz="1100" kern="1200" dirty="0"/>
        </a:p>
      </dsp:txBody>
      <dsp:txXfrm>
        <a:off x="224696" y="1912204"/>
        <a:ext cx="2892119" cy="293016"/>
      </dsp:txXfrm>
    </dsp:sp>
    <dsp:sp modelId="{D609E1DE-4E84-DE46-93E8-F124A23B6ADE}">
      <dsp:nvSpPr>
        <dsp:cNvPr id="0" name=""/>
        <dsp:cNvSpPr/>
      </dsp:nvSpPr>
      <dsp:spPr>
        <a:xfrm>
          <a:off x="0" y="2557673"/>
          <a:ext cx="417689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75CAC-6909-8C44-9B1E-61B3543F9468}">
      <dsp:nvSpPr>
        <dsp:cNvPr id="0" name=""/>
        <dsp:cNvSpPr/>
      </dsp:nvSpPr>
      <dsp:spPr>
        <a:xfrm>
          <a:off x="208844" y="2395312"/>
          <a:ext cx="2923823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4" tIns="0" rIns="11051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Представители методической службы</a:t>
          </a:r>
          <a:endParaRPr lang="ru-RU" sz="1100" kern="1200" dirty="0"/>
        </a:p>
      </dsp:txBody>
      <dsp:txXfrm>
        <a:off x="224696" y="2411164"/>
        <a:ext cx="2892119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5158-26B0-6742-A388-BC770A009F1A}">
      <dsp:nvSpPr>
        <dsp:cNvPr id="0" name=""/>
        <dsp:cNvSpPr/>
      </dsp:nvSpPr>
      <dsp:spPr>
        <a:xfrm>
          <a:off x="0" y="994955"/>
          <a:ext cx="4176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B46D-BE04-A64D-A960-712E3EBEBB7E}">
      <dsp:nvSpPr>
        <dsp:cNvPr id="0" name=""/>
        <dsp:cNvSpPr/>
      </dsp:nvSpPr>
      <dsp:spPr>
        <a:xfrm>
          <a:off x="208844" y="832594"/>
          <a:ext cx="2923821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3" tIns="0" rIns="1105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Представители воспитательной службы</a:t>
          </a:r>
          <a:endParaRPr lang="ru-RU" sz="1100" kern="1200" dirty="0"/>
        </a:p>
      </dsp:txBody>
      <dsp:txXfrm>
        <a:off x="224696" y="848446"/>
        <a:ext cx="2892117" cy="293016"/>
      </dsp:txXfrm>
    </dsp:sp>
    <dsp:sp modelId="{7B961384-3199-FC45-9D19-1CA4DF349B90}">
      <dsp:nvSpPr>
        <dsp:cNvPr id="0" name=""/>
        <dsp:cNvSpPr/>
      </dsp:nvSpPr>
      <dsp:spPr>
        <a:xfrm>
          <a:off x="0" y="1493914"/>
          <a:ext cx="4176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3FB9C-E839-3D4D-834F-E0B30A4AB0FE}">
      <dsp:nvSpPr>
        <dsp:cNvPr id="0" name=""/>
        <dsp:cNvSpPr/>
      </dsp:nvSpPr>
      <dsp:spPr>
        <a:xfrm>
          <a:off x="208844" y="1331554"/>
          <a:ext cx="2923821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3" tIns="0" rIns="1105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Представители юридической службы</a:t>
          </a:r>
          <a:endParaRPr lang="ru-RU" sz="1100" kern="1200" dirty="0"/>
        </a:p>
      </dsp:txBody>
      <dsp:txXfrm>
        <a:off x="224696" y="1347406"/>
        <a:ext cx="2892117" cy="293016"/>
      </dsp:txXfrm>
    </dsp:sp>
    <dsp:sp modelId="{6A7489E7-FF0B-FD44-9333-2646BA7249E5}">
      <dsp:nvSpPr>
        <dsp:cNvPr id="0" name=""/>
        <dsp:cNvSpPr/>
      </dsp:nvSpPr>
      <dsp:spPr>
        <a:xfrm>
          <a:off x="0" y="1992875"/>
          <a:ext cx="4176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315B4-C3C4-D54D-AA2E-EFCC9A1CD148}">
      <dsp:nvSpPr>
        <dsp:cNvPr id="0" name=""/>
        <dsp:cNvSpPr/>
      </dsp:nvSpPr>
      <dsp:spPr>
        <a:xfrm>
          <a:off x="208844" y="1830514"/>
          <a:ext cx="2923821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3" tIns="0" rIns="1105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Представители кадровой службы</a:t>
          </a:r>
          <a:endParaRPr lang="ru-RU" sz="1100" kern="1200" dirty="0"/>
        </a:p>
      </dsp:txBody>
      <dsp:txXfrm>
        <a:off x="224696" y="1846366"/>
        <a:ext cx="2892117" cy="293016"/>
      </dsp:txXfrm>
    </dsp:sp>
    <dsp:sp modelId="{2DD131C4-4E0D-CA4C-9234-620980AD0CB9}">
      <dsp:nvSpPr>
        <dsp:cNvPr id="0" name=""/>
        <dsp:cNvSpPr/>
      </dsp:nvSpPr>
      <dsp:spPr>
        <a:xfrm>
          <a:off x="0" y="2491835"/>
          <a:ext cx="4176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DBE9-E89E-E348-BF6F-0CBF0D89E836}">
      <dsp:nvSpPr>
        <dsp:cNvPr id="0" name=""/>
        <dsp:cNvSpPr/>
      </dsp:nvSpPr>
      <dsp:spPr>
        <a:xfrm>
          <a:off x="208844" y="2329475"/>
          <a:ext cx="2923821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513" tIns="0" rIns="1105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Бухгалтерская служба</a:t>
          </a:r>
          <a:endParaRPr lang="ru-RU" sz="1100" kern="1200" dirty="0"/>
        </a:p>
      </dsp:txBody>
      <dsp:txXfrm>
        <a:off x="224696" y="2345327"/>
        <a:ext cx="2892117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DA858-1416-BF43-B1F1-4DD503B641CA}">
      <dsp:nvSpPr>
        <dsp:cNvPr id="0" name=""/>
        <dsp:cNvSpPr/>
      </dsp:nvSpPr>
      <dsp:spPr>
        <a:xfrm>
          <a:off x="1710386" y="299918"/>
          <a:ext cx="3875864" cy="387586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Материально-технические</a:t>
          </a:r>
          <a:endParaRPr lang="ru-RU" sz="2000" kern="1200" dirty="0"/>
        </a:p>
      </dsp:txBody>
      <dsp:txXfrm>
        <a:off x="3753058" y="1121232"/>
        <a:ext cx="1384237" cy="1153531"/>
      </dsp:txXfrm>
    </dsp:sp>
    <dsp:sp modelId="{12B2681E-2D42-4748-A782-71CBCA0FE22B}">
      <dsp:nvSpPr>
        <dsp:cNvPr id="0" name=""/>
        <dsp:cNvSpPr/>
      </dsp:nvSpPr>
      <dsp:spPr>
        <a:xfrm>
          <a:off x="1630561" y="438341"/>
          <a:ext cx="3875864" cy="387586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Кадровые</a:t>
          </a:r>
          <a:endParaRPr lang="ru-RU" sz="2000" kern="1200" dirty="0"/>
        </a:p>
      </dsp:txBody>
      <dsp:txXfrm>
        <a:off x="2553386" y="2953039"/>
        <a:ext cx="2076355" cy="1015107"/>
      </dsp:txXfrm>
    </dsp:sp>
    <dsp:sp modelId="{133C2C4E-BA1D-D341-A04F-A3CFC71B9406}">
      <dsp:nvSpPr>
        <dsp:cNvPr id="0" name=""/>
        <dsp:cNvSpPr/>
      </dsp:nvSpPr>
      <dsp:spPr>
        <a:xfrm>
          <a:off x="1550737" y="299918"/>
          <a:ext cx="3875864" cy="387586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Информа</a:t>
          </a:r>
          <a:r>
            <a:rPr lang="ru-RU" sz="2000" kern="1200" dirty="0" smtClean="0"/>
            <a:t>-</a:t>
          </a:r>
          <a:r>
            <a:rPr lang="ru-RU" sz="2000" kern="1200" dirty="0" err="1" smtClean="0"/>
            <a:t>ционно</a:t>
          </a:r>
          <a:r>
            <a:rPr lang="ru-RU" sz="2000" kern="1200" dirty="0" smtClean="0"/>
            <a:t>-методические</a:t>
          </a:r>
          <a:endParaRPr lang="ru-RU" sz="2000" kern="1200" dirty="0"/>
        </a:p>
      </dsp:txBody>
      <dsp:txXfrm>
        <a:off x="1999691" y="1121232"/>
        <a:ext cx="1384237" cy="1153531"/>
      </dsp:txXfrm>
    </dsp:sp>
    <dsp:sp modelId="{1B0A8D57-5F4B-8D47-8BAC-D0FD112612FF}">
      <dsp:nvSpPr>
        <dsp:cNvPr id="0" name=""/>
        <dsp:cNvSpPr/>
      </dsp:nvSpPr>
      <dsp:spPr>
        <a:xfrm>
          <a:off x="1470771" y="59983"/>
          <a:ext cx="4355733" cy="43557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12FE49-75C7-F949-945C-CE6B3E2F21CC}">
      <dsp:nvSpPr>
        <dsp:cNvPr id="0" name=""/>
        <dsp:cNvSpPr/>
      </dsp:nvSpPr>
      <dsp:spPr>
        <a:xfrm>
          <a:off x="1390627" y="198162"/>
          <a:ext cx="4355733" cy="43557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82FF7-2A29-574F-A615-9FB8C2E06565}">
      <dsp:nvSpPr>
        <dsp:cNvPr id="0" name=""/>
        <dsp:cNvSpPr/>
      </dsp:nvSpPr>
      <dsp:spPr>
        <a:xfrm>
          <a:off x="1310483" y="59983"/>
          <a:ext cx="4355733" cy="43557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270FD7-3B72-A94E-969F-18DD3F62AE2A}" type="datetimeFigureOut">
              <a:rPr lang="ru-RU" smtClean="0"/>
              <a:t>29.03.18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8B030D-DE70-E848-9461-CD7DE109A4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968047" y="1587661"/>
            <a:ext cx="5809048" cy="2885552"/>
          </a:xfrm>
        </p:spPr>
        <p:txBody>
          <a:bodyPr/>
          <a:lstStyle/>
          <a:p>
            <a:pPr algn="ctr"/>
            <a:r>
              <a:rPr lang="ru-RU" sz="2800" b="1" dirty="0"/>
              <a:t>ИЗМЕНЕНИЕ ОРГАНИЗАЦИОННОЙ СТРУКТУРЫ ПРОФЕССИОНАЛЬНОГО </a:t>
            </a:r>
            <a:br>
              <a:rPr lang="ru-RU" sz="2800" b="1" dirty="0"/>
            </a:br>
            <a:r>
              <a:rPr lang="ru-RU" sz="2800" b="1" dirty="0"/>
              <a:t>ОБРАЗОВАНИЯ В УСЛОВИЯХ </a:t>
            </a:r>
            <a:r>
              <a:rPr lang="ru-RU" sz="2800" b="1" dirty="0" smtClean="0"/>
              <a:t>ГЛОБАЛИЗАЦИИ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7889" y="4749328"/>
            <a:ext cx="4053548" cy="13528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dirty="0"/>
              <a:t>Малицкая Луиза Ринатовна,</a:t>
            </a:r>
            <a:endParaRPr lang="ru-RU" sz="2600" dirty="0"/>
          </a:p>
          <a:p>
            <a:pPr algn="l"/>
            <a:r>
              <a:rPr lang="ru-RU" dirty="0"/>
              <a:t>заместитель директора ГБПОУ ЯНАО </a:t>
            </a:r>
            <a:r>
              <a:rPr lang="en-US" dirty="0" smtClean="0"/>
              <a:t> </a:t>
            </a:r>
            <a:endParaRPr lang="ru-RU" dirty="0" smtClean="0"/>
          </a:p>
          <a:p>
            <a:pPr algn="l"/>
            <a:r>
              <a:rPr lang="ru-RU" dirty="0" smtClean="0"/>
              <a:t>«</a:t>
            </a:r>
            <a:r>
              <a:rPr lang="ru-RU" dirty="0"/>
              <a:t>Ноябрьский колледж профессиональных </a:t>
            </a:r>
            <a:br>
              <a:rPr lang="ru-RU" dirty="0"/>
            </a:br>
            <a:r>
              <a:rPr lang="ru-RU" dirty="0"/>
              <a:t>и информационных технологий», </a:t>
            </a:r>
          </a:p>
          <a:p>
            <a:pPr algn="l"/>
            <a:r>
              <a:rPr lang="ru-RU" dirty="0"/>
              <a:t>кандидат исторических наук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146" y="6102136"/>
            <a:ext cx="7993019" cy="56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4682" y="207622"/>
            <a:ext cx="8738483" cy="949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Всероссийская научно-практическая конференция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«Образование на протяжении всей жизни»</a:t>
            </a:r>
            <a:br>
              <a:rPr lang="ru-RU" sz="2400" dirty="0" smtClean="0"/>
            </a:br>
            <a:r>
              <a:rPr lang="ru-RU" dirty="0" smtClean="0"/>
              <a:t>3 апреля 2018 года</a:t>
            </a:r>
            <a:endParaRPr lang="ru-RU" dirty="0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34682" y="6102136"/>
            <a:ext cx="914400" cy="5694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2" y="207623"/>
            <a:ext cx="745464" cy="975675"/>
          </a:xfrm>
          <a:prstGeom prst="rect">
            <a:avLst/>
          </a:prstGeom>
        </p:spPr>
      </p:pic>
      <p:pic>
        <p:nvPicPr>
          <p:cNvPr id="9" name="Picture 3" descr="H:\Создание вуза (готовый проект)\mezhdunarodnyj_den_astrolog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9" y="1326387"/>
            <a:ext cx="3033889" cy="45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2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Снимок экрана 2018-03-29 в 10.04.4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b="6797"/>
          <a:stretch>
            <a:fillRect/>
          </a:stretch>
        </p:blipFill>
        <p:spPr>
          <a:xfrm>
            <a:off x="441325" y="1236663"/>
            <a:ext cx="1787525" cy="1514475"/>
          </a:xfrm>
        </p:spPr>
      </p:pic>
      <p:pic>
        <p:nvPicPr>
          <p:cNvPr id="17" name="Содержимое 16" descr="Снимок экрана 2018-03-29 в 10.06.1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97" r="-52597"/>
          <a:stretch>
            <a:fillRect/>
          </a:stretch>
        </p:blipFill>
        <p:spPr>
          <a:xfrm>
            <a:off x="1526973" y="3182927"/>
            <a:ext cx="3853110" cy="2381839"/>
          </a:xfrm>
        </p:spPr>
      </p:pic>
      <p:sp>
        <p:nvSpPr>
          <p:cNvPr id="7" name="Прямоугольник 6"/>
          <p:cNvSpPr/>
          <p:nvPr/>
        </p:nvSpPr>
        <p:spPr>
          <a:xfrm>
            <a:off x="1036193" y="6102136"/>
            <a:ext cx="7936972" cy="56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Малицкая Л.Р. Изменение организационной структуры профессионального образования </a:t>
            </a:r>
            <a:r>
              <a:rPr lang="ru-RU" sz="1600" dirty="0"/>
              <a:t> </a:t>
            </a:r>
            <a:r>
              <a:rPr lang="ru-RU" sz="1600" dirty="0" smtClean="0"/>
              <a:t>в условиях глобализации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73993" y="6102136"/>
            <a:ext cx="914400" cy="5694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  <a:endParaRPr lang="ru-RU"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01420"/>
            <a:ext cx="936106" cy="945445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1110099" y="101420"/>
            <a:ext cx="7863065" cy="945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Всероссийская научно-практическая конференция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«Образование на протяжении всей жизни»</a:t>
            </a:r>
            <a:br>
              <a:rPr lang="ru-RU" sz="2000" dirty="0" smtClean="0"/>
            </a:br>
            <a:r>
              <a:rPr lang="ru-RU" sz="1600" dirty="0" smtClean="0"/>
              <a:t>3 апреля 2018 года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0794" y="2751666"/>
            <a:ext cx="19722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Изменение рынка труда в условиях глобализации: рынок товаров, услуг, финансовый рынок и рынок факторов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8959" y="1236133"/>
            <a:ext cx="230011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И</a:t>
            </a:r>
            <a:r>
              <a:rPr lang="ru-RU" dirty="0" smtClean="0">
                <a:solidFill>
                  <a:srgbClr val="FFFFFF"/>
                </a:solidFill>
              </a:rPr>
              <a:t>зменение социально-психологических особенностей обучаемых: поколения </a:t>
            </a:r>
            <a:r>
              <a:rPr lang="en-US" dirty="0" smtClean="0">
                <a:solidFill>
                  <a:srgbClr val="FFFFFF"/>
                </a:solidFill>
              </a:rPr>
              <a:t>Y  </a:t>
            </a:r>
            <a:r>
              <a:rPr lang="ru-RU" dirty="0" smtClean="0">
                <a:solidFill>
                  <a:srgbClr val="FFFFFF"/>
                </a:solidFill>
              </a:rPr>
              <a:t>и </a:t>
            </a:r>
            <a:r>
              <a:rPr lang="en-US" dirty="0" smtClean="0">
                <a:solidFill>
                  <a:srgbClr val="FFFFFF"/>
                </a:solidFill>
              </a:rPr>
              <a:t>Z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3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070" y="2751665"/>
            <a:ext cx="1815486" cy="231422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74558" y="2615021"/>
            <a:ext cx="22986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FFFFFF"/>
                </a:solidFill>
                <a:cs typeface="Arial" panose="020B0604020202020204" pitchFamily="34" charset="0"/>
              </a:rPr>
              <a:t>«вооружить 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                                 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cs typeface="Arial" panose="020B0604020202020204" pitchFamily="34" charset="0"/>
              </a:rPr>
              <a:t>молодежь и 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ru-RU" dirty="0" smtClean="0">
                <a:solidFill>
                  <a:srgbClr val="FFFFFF"/>
                </a:solidFill>
                <a:cs typeface="Arial" panose="020B0604020202020204" pitchFamily="34" charset="0"/>
              </a:rPr>
              <a:t>взрослых знаниями, навыками и отношением  к труду, необходимыми для работы и жизни»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9070" y="1389113"/>
            <a:ext cx="396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международный конгресс по профессиональному и техническому образованию</a:t>
            </a:r>
          </a:p>
          <a:p>
            <a:pPr algn="just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г. Шанхай, 2012</a:t>
            </a:r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6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7716070"/>
              </p:ext>
            </p:extLst>
          </p:nvPr>
        </p:nvGraphicFramePr>
        <p:xfrm>
          <a:off x="497239" y="1038578"/>
          <a:ext cx="8308095" cy="366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6193" y="6102136"/>
            <a:ext cx="7936972" cy="56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Малицкая Л.Р. Изменение организационной структуры профессионального образования </a:t>
            </a:r>
            <a:r>
              <a:rPr lang="ru-RU" sz="1600" dirty="0"/>
              <a:t> </a:t>
            </a:r>
            <a:r>
              <a:rPr lang="ru-RU" sz="1600" dirty="0" smtClean="0"/>
              <a:t>в условиях глобализации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73993" y="6102136"/>
            <a:ext cx="914400" cy="5694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01420"/>
            <a:ext cx="936106" cy="945445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1110099" y="101420"/>
            <a:ext cx="7863065" cy="945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Всероссийская научно-практическая конференция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«Образование на протяжении всей жизни»</a:t>
            </a:r>
            <a:br>
              <a:rPr lang="ru-RU" sz="2000" dirty="0" smtClean="0"/>
            </a:br>
            <a:r>
              <a:rPr lang="ru-RU" sz="1600" dirty="0" smtClean="0"/>
              <a:t>3 апреля 2018 года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8668" y="4684890"/>
            <a:ext cx="8634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Организационная </a:t>
            </a:r>
            <a:r>
              <a:rPr lang="ru-RU" b="1" dirty="0">
                <a:solidFill>
                  <a:srgbClr val="FFFFFF"/>
                </a:solidFill>
              </a:rPr>
              <a:t>структура позволяет объединить материальные и человеческие ресурсы профессиональных образовательных организаций, активнее использовать информационно-коммуникационные 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75480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6193" y="6102136"/>
            <a:ext cx="7936972" cy="56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Малицкая Л.Р. Изменение организационной структуры профессионального образования </a:t>
            </a:r>
            <a:r>
              <a:rPr lang="ru-RU" sz="1600" dirty="0"/>
              <a:t> </a:t>
            </a:r>
            <a:r>
              <a:rPr lang="ru-RU" sz="1600" dirty="0" smtClean="0"/>
              <a:t>в условиях глобализации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73993" y="6102136"/>
            <a:ext cx="914400" cy="5694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01420"/>
            <a:ext cx="936106" cy="945445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1110099" y="101420"/>
            <a:ext cx="7863065" cy="945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Всероссийская научно-практическая конференция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«Образование на протяжении всей жизни»</a:t>
            </a:r>
            <a:br>
              <a:rPr lang="ru-RU" sz="2000" dirty="0" smtClean="0"/>
            </a:br>
            <a:r>
              <a:rPr lang="ru-RU" sz="1600" dirty="0" smtClean="0"/>
              <a:t>3 апреля 2018 года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3993" y="1179394"/>
            <a:ext cx="8843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Структура департамента развития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0459542"/>
              </p:ext>
            </p:extLst>
          </p:nvPr>
        </p:nvGraphicFramePr>
        <p:xfrm>
          <a:off x="310444" y="1046865"/>
          <a:ext cx="4176890" cy="373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14196381"/>
              </p:ext>
            </p:extLst>
          </p:nvPr>
        </p:nvGraphicFramePr>
        <p:xfrm>
          <a:off x="4557889" y="1046865"/>
          <a:ext cx="4289777" cy="379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89278" y="4091506"/>
            <a:ext cx="853722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разработка программы развития и ее ежегодная корректировка;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координация  департаментов функционирования;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управление едиными материально-техническими ресурсами;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управление едиными кадровыми ресурсами;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организация студенческой миграции (как внутри департаментов функционирования, так и во внешнюю среду).</a:t>
            </a:r>
          </a:p>
        </p:txBody>
      </p:sp>
    </p:spTree>
    <p:extLst>
      <p:ext uri="{BB962C8B-B14F-4D97-AF65-F5344CB8AC3E}">
        <p14:creationId xmlns:p14="http://schemas.microsoft.com/office/powerpoint/2010/main" val="306244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6193" y="6102136"/>
            <a:ext cx="7936972" cy="56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Малицкая Л.Р. Изменение организационной структуры профессионального образования </a:t>
            </a:r>
            <a:r>
              <a:rPr lang="ru-RU" sz="1600" dirty="0"/>
              <a:t> </a:t>
            </a:r>
            <a:r>
              <a:rPr lang="ru-RU" sz="1600" dirty="0" smtClean="0"/>
              <a:t>в условиях глобализации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73993" y="6102136"/>
            <a:ext cx="914400" cy="5694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  <a:endParaRPr lang="ru-RU"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01420"/>
            <a:ext cx="936106" cy="945445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1110099" y="101420"/>
            <a:ext cx="7863065" cy="945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Всероссийская научно-практическая конференция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«Образование на протяжении всей жизни»</a:t>
            </a:r>
            <a:br>
              <a:rPr lang="ru-RU" sz="2000" dirty="0" smtClean="0"/>
            </a:br>
            <a:r>
              <a:rPr lang="ru-RU" sz="1600" dirty="0" smtClean="0"/>
              <a:t>3 апреля 2018 года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3993" y="1179394"/>
            <a:ext cx="8843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Структура департамента функционирования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0532132"/>
              </p:ext>
            </p:extLst>
          </p:nvPr>
        </p:nvGraphicFramePr>
        <p:xfrm>
          <a:off x="310444" y="778754"/>
          <a:ext cx="4176890" cy="373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80790933"/>
              </p:ext>
            </p:extLst>
          </p:nvPr>
        </p:nvGraphicFramePr>
        <p:xfrm>
          <a:off x="4699000" y="910430"/>
          <a:ext cx="4176888" cy="360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89278" y="3807207"/>
            <a:ext cx="8537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обеспечение  реализации основных образовательных программ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обеспечение реализации программ дополнительного профессионального образования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обеспечение взаимодействия с родителями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организация студенческой миграции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обеспечение функционирования студенческих предприятий</a:t>
            </a:r>
          </a:p>
          <a:p>
            <a:pPr marL="285750" lvl="0" indent="-285750"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</a:rPr>
              <a:t>предоставление дополнительных профессиональных образовательных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89788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7607137"/>
              </p:ext>
            </p:extLst>
          </p:nvPr>
        </p:nvGraphicFramePr>
        <p:xfrm>
          <a:off x="783293" y="1236133"/>
          <a:ext cx="7136988" cy="461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6193" y="6102136"/>
            <a:ext cx="7936972" cy="56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Малицкая Л.Р. Изменение организационной структуры профессионального образования </a:t>
            </a:r>
            <a:r>
              <a:rPr lang="ru-RU" sz="1600" dirty="0"/>
              <a:t> </a:t>
            </a:r>
            <a:r>
              <a:rPr lang="ru-RU" sz="1600" dirty="0" smtClean="0"/>
              <a:t>в условиях глобализации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73993" y="6102136"/>
            <a:ext cx="914400" cy="5694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01420"/>
            <a:ext cx="936106" cy="945445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1110099" y="101420"/>
            <a:ext cx="7863065" cy="945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Всероссийская научно-практическая конференция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«Образование на протяжении всей жизни»</a:t>
            </a:r>
            <a:br>
              <a:rPr lang="ru-RU" sz="2000" dirty="0" smtClean="0"/>
            </a:br>
            <a:r>
              <a:rPr lang="ru-RU" sz="1600" dirty="0" smtClean="0"/>
              <a:t>3 апреля 2018 года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244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6193" y="6102136"/>
            <a:ext cx="7936972" cy="569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Малицкая Л.Р. Изменение организационной структуры профессионального образования </a:t>
            </a:r>
            <a:r>
              <a:rPr lang="ru-RU" sz="1600" dirty="0"/>
              <a:t> </a:t>
            </a:r>
            <a:r>
              <a:rPr lang="ru-RU" sz="1600" dirty="0" smtClean="0"/>
              <a:t>в условиях глобализации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73993" y="6102136"/>
            <a:ext cx="914400" cy="569411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01420"/>
            <a:ext cx="936106" cy="945445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1110099" y="101420"/>
            <a:ext cx="7863065" cy="945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Всероссийская научно-практическая конференция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«Образование на протяжении всей жизни»</a:t>
            </a:r>
            <a:br>
              <a:rPr lang="ru-RU" sz="2000" dirty="0" smtClean="0"/>
            </a:br>
            <a:r>
              <a:rPr lang="ru-RU" sz="1600" dirty="0" smtClean="0"/>
              <a:t>3 апреля 2018 года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45162" y="2805714"/>
            <a:ext cx="5922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СПАСИБО ЗА ВНИМАНИЕ!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45874"/>
      </p:ext>
    </p:extLst>
  </p:cSld>
  <p:clrMapOvr>
    <a:masterClrMapping/>
  </p:clrMapOvr>
</p:sld>
</file>

<file path=ppt/theme/theme1.xml><?xml version="1.0" encoding="utf-8"?>
<a:theme xmlns:a="http://schemas.openxmlformats.org/drawingml/2006/main" name="Революция">
  <a:themeElements>
    <a:clrScheme name="Революция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Революция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Революция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83</TotalTime>
  <Words>338</Words>
  <Application>Microsoft Macintosh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Революция</vt:lpstr>
      <vt:lpstr>ИЗМЕНЕНИЕ ОРГАНИЗАЦИОННОЙ СТРУКТУРЫ ПРОФЕССИОНАЛЬНОГО  ОБРАЗОВАНИЯ В УСЛОВИЯХ ГЛОБАЛИЗАЦИИ</vt:lpstr>
      <vt:lpstr>Всероссийская научно-практическая конференция  «Образование на протяжении всей жизни» 3 апреля 2018 года</vt:lpstr>
      <vt:lpstr>Всероссийская научно-практическая конференция  «Образование на протяжении всей жизни» 3 апреля 2018 года</vt:lpstr>
      <vt:lpstr>Всероссийская научно-практическая конференция  «Образование на протяжении всей жизни» 3 апреля 2018 года</vt:lpstr>
      <vt:lpstr>Всероссийская научно-практическая конференция  «Образование на протяжении всей жизни» 3 апреля 2018 года</vt:lpstr>
      <vt:lpstr>Всероссийская научно-практическая конференция  «Образование на протяжении всей жизни» 3 апреля 2018 года</vt:lpstr>
      <vt:lpstr>Всероссийская научно-практическая конференция  «Образование на протяжении всей жизни» 3 апреля 2018 года</vt:lpstr>
    </vt:vector>
  </TitlesOfParts>
  <Company>ЗНИЧ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ОРГАНИЗАЦИОННОЙ СТРУКТУРЫ ПРОФЕССИОНАЛЬНОГО  ОБРАЗОВАНИЯ В УСЛОВИЯХ ГЛОБАЛИЗАЦИИ</dc:title>
  <dc:creator>знич Малицкая</dc:creator>
  <cp:lastModifiedBy>знич Малицкая</cp:lastModifiedBy>
  <cp:revision>8</cp:revision>
  <dcterms:created xsi:type="dcterms:W3CDTF">2018-03-29T03:51:11Z</dcterms:created>
  <dcterms:modified xsi:type="dcterms:W3CDTF">2018-03-29T05:14:22Z</dcterms:modified>
</cp:coreProperties>
</file>