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A2E06AA-9102-49CA-A8FA-4E50399B88FC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ÑÐ¾Ð²ÑÐµÐ¼ÐµÐ½Ð½Ð¾Ðµ ÑÑÑÐ¾Ð¸ÑÐµÐ»ÑÑÑÐ²Ð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9936"/>
            <a:ext cx="6804248" cy="508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5799"/>
            <a:ext cx="6732240" cy="2592288"/>
          </a:xfrm>
        </p:spPr>
        <p:txBody>
          <a:bodyPr/>
          <a:lstStyle/>
          <a:p>
            <a:pPr algn="ctr"/>
            <a:r>
              <a:rPr lang="ru-RU" sz="3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 будущего в сфере строительства и городского хозяйства.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93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Оксана Александровна\Desktop\Bild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85845"/>
            <a:ext cx="4968552" cy="330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131561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современных материалов дает возможность использовать новые приемы строительства, которые раньше были недоступны.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Оксана Александровна\Desktop\primenenie-karbona-v-stroitelst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852" y="1419369"/>
            <a:ext cx="4530440" cy="302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Оксана Александровна\Desktop\Smog-Eating-Palazzo-Italia-Milan-lead-889x6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342980"/>
            <a:ext cx="3430625" cy="257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218" y="1772816"/>
            <a:ext cx="2952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глеродное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волокно позволит создавать эластичные конструкции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33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18519"/>
            <a:ext cx="7156648" cy="883568"/>
          </a:xfrm>
        </p:spPr>
        <p:txBody>
          <a:bodyPr/>
          <a:lstStyle/>
          <a:p>
            <a:pPr algn="ctr"/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Кинетическое 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«живое» стекло 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Оксана Александровна\Desktop\22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780"/>
            <a:ext cx="4537927" cy="353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Оксана Александровна\Desktop\7-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785" y="3149507"/>
            <a:ext cx="4136215" cy="388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Оксана Александровна\Desktop\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836" y="692696"/>
            <a:ext cx="5057452" cy="336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62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 Александровна\Desktop\image001-1024x5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7" y="692696"/>
            <a:ext cx="5758450" cy="334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Оксана Александровна\Desktop\newcastle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132" y="3825526"/>
            <a:ext cx="4688868" cy="304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0"/>
            <a:ext cx="6724600" cy="95557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</a:t>
            </a:r>
            <a:endParaRPr lang="ru-RU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1" name="Picture 5" descr="ÐÐ°ÑÑÐ¸Ð½ÐºÐ¸ Ð¿Ð¾ Ð·Ð°Ð¿ÑÐ¾ÑÑ Ð¿ÐµÑÐ°ÑÑ 3D Ð´Ð¾Ð¼Ð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5" y="4322232"/>
            <a:ext cx="3832846" cy="255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782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08912" cy="955576"/>
          </a:xfrm>
        </p:spPr>
        <p:txBody>
          <a:bodyPr/>
          <a:lstStyle/>
          <a:p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Архитектор энергетических автономных домов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ÐÐ°ÑÑÐ¸Ð½ÐºÐ¸ Ð¿Ð¾ Ð·Ð°Ð¿ÑÐ¾ÑÑ Ð°ÑÑÐ¸ÑÐµÐºÑÐ¾Ñ ÑÐ½ÐµÑÐ³ÐµÑÐ¸ÑÐµÑÐºÐ¸Ñ Ð°Ð²ÑÐ¾Ð½Ð¾Ð¼Ð½ÑÑ Ð´Ð¾Ð¼Ð¾Ð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60" y="1412776"/>
            <a:ext cx="7729837" cy="527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668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9796" y="332656"/>
            <a:ext cx="7992888" cy="811560"/>
          </a:xfrm>
        </p:spPr>
        <p:txBody>
          <a:bodyPr>
            <a:normAutofit/>
          </a:bodyPr>
          <a:lstStyle/>
          <a:p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Проектировщика инфраструктуры умного дома 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ÐÐ°ÑÑÐ¸Ð½ÐºÐ¸ Ð¿Ð¾ Ð·Ð°Ð¿ÑÐ¾ÑÑ ÐÑÐ¾ÐµÐºÑÐ¸ÑÐ¾Ð²ÑÐ¸ÐºÐ° Ð¸Ð½ÑÑÐ°ÑÑÑÑÐºÑÑÑÑ ÑÐ¼Ð½Ð¾Ð³Ð¾ Ð´Ð¾Ð¼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0940"/>
            <a:ext cx="8892480" cy="535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308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28672" y="1083718"/>
            <a:ext cx="4523890" cy="1488897"/>
          </a:xfrm>
        </p:spPr>
        <p:txBody>
          <a:bodyPr/>
          <a:lstStyle/>
          <a:p>
            <a:pPr algn="ctr"/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 умных 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 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ÐÐ°ÑÑÐ¸Ð½ÐºÐ¸ Ð¿Ð¾ Ð·Ð°Ð¿ÑÐ¾ÑÑ Ð¡ÑÑÐ¾Ð¸ÑÐµÐ»Ñ ÑÐ¼Ð½ÑÑ Ð´Ð¾ÑÐ¾Ð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" y="3428999"/>
            <a:ext cx="51435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ÐÐ°ÑÑÐ¸Ð½ÐºÐ¸ Ð¿Ð¾ Ð·Ð°Ð¿ÑÐ¾ÑÑ Ð¡ÑÑÐ¾Ð¸ÑÐµÐ»Ñ ÑÐ¼Ð½ÑÑ Ð´Ð¾ÑÐ¾Ð³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190" y="1083718"/>
            <a:ext cx="4470298" cy="297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445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ÐÐ°ÑÑÐ¸Ð½ÐºÐ¸ Ð¿Ð¾ Ð·Ð°Ð¿ÑÐ¾ÑÑ ÑÐ»ÐµÐºÑÑÐ¾Ð¼Ð¾Ð½ÑÑÑ Ð±ÑÐ´ÑÑÐµÐ³Ð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0085"/>
            <a:ext cx="4460129" cy="669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895784"/>
            <a:ext cx="46085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список с ростом потребности современных инновационных технологий может быть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бесконечный.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не может обходится без электричества, начиная от приготовлении пищи и её хранения, до инновационных открытий в любой области. Наши телефоны, компьютеры, автомобили и дома, всё это нуждается в электроэнергии. Электричество – это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будущее!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24485838"/>
      </p:ext>
    </p:extLst>
  </p:cSld>
  <p:clrMapOvr>
    <a:masterClrMapping/>
  </p:clrMapOvr>
</p:sld>
</file>

<file path=ppt/theme/theme1.xml><?xml version="1.0" encoding="utf-8"?>
<a:theme xmlns:a="http://schemas.openxmlformats.org/drawingml/2006/main" name="Составная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остав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тав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36</TotalTime>
  <Words>104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Составная</vt:lpstr>
      <vt:lpstr>Профессии будущего в сфере строительства и городского хозяйства. </vt:lpstr>
      <vt:lpstr>Применение современных материалов дает возможность использовать новые приемы строительства, которые раньше были недоступны.</vt:lpstr>
      <vt:lpstr>Кинетическое «живое» стекло </vt:lpstr>
      <vt:lpstr>3D строительство</vt:lpstr>
      <vt:lpstr>Архитектор энергетических автономных домов</vt:lpstr>
      <vt:lpstr>Проектировщика инфраструктуры умного дома </vt:lpstr>
      <vt:lpstr>Строитель умных дорог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Профессии будущего в сфере строительства и городского хозяйства. </dc:title>
  <dc:creator>Оксана Александровна</dc:creator>
  <cp:lastModifiedBy>Оксана Александровна</cp:lastModifiedBy>
  <cp:revision>5</cp:revision>
  <dcterms:created xsi:type="dcterms:W3CDTF">2018-04-02T16:01:30Z</dcterms:created>
  <dcterms:modified xsi:type="dcterms:W3CDTF">2018-04-02T16:48:31Z</dcterms:modified>
</cp:coreProperties>
</file>