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57" r:id="rId4"/>
    <p:sldId id="256" r:id="rId5"/>
    <p:sldId id="260" r:id="rId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0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41678-599F-42C0-87EE-4CF80B3FC292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5C2634-2F41-4F9F-BA9A-7B074C58C0B1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грамотность</a:t>
          </a:r>
          <a:endParaRPr lang="ru-RU" sz="2800" dirty="0"/>
        </a:p>
      </dgm:t>
    </dgm:pt>
    <dgm:pt modelId="{06F18125-4CDD-41B3-857C-665BE44420D3}" type="parTrans" cxnId="{2759F3D5-8DDA-42B4-B4A4-AE396FD4809F}">
      <dgm:prSet/>
      <dgm:spPr/>
      <dgm:t>
        <a:bodyPr/>
        <a:lstStyle/>
        <a:p>
          <a:endParaRPr lang="ru-RU"/>
        </a:p>
      </dgm:t>
    </dgm:pt>
    <dgm:pt modelId="{147297B1-396A-4DD9-9B5E-CEDCC3C25798}" type="sibTrans" cxnId="{2759F3D5-8DDA-42B4-B4A4-AE396FD4809F}">
      <dgm:prSet/>
      <dgm:spPr/>
      <dgm:t>
        <a:bodyPr/>
        <a:lstStyle/>
        <a:p>
          <a:endParaRPr lang="ru-RU"/>
        </a:p>
      </dgm:t>
    </dgm:pt>
    <dgm:pt modelId="{8A626255-01AC-4840-83A7-3933FA779ADF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грамотность</a:t>
          </a:r>
          <a:endParaRPr lang="ru-RU" sz="2800" dirty="0"/>
        </a:p>
      </dgm:t>
    </dgm:pt>
    <dgm:pt modelId="{4005FD67-8D3D-4308-916F-13E583912033}" type="parTrans" cxnId="{8E6B9A52-D819-4FE4-9AEC-23B6F15211D1}">
      <dgm:prSet/>
      <dgm:spPr/>
      <dgm:t>
        <a:bodyPr/>
        <a:lstStyle/>
        <a:p>
          <a:endParaRPr lang="ru-RU"/>
        </a:p>
      </dgm:t>
    </dgm:pt>
    <dgm:pt modelId="{02D0BCCE-CAD0-4128-B431-ECEE03F25E31}" type="sibTrans" cxnId="{8E6B9A52-D819-4FE4-9AEC-23B6F15211D1}">
      <dgm:prSet/>
      <dgm:spPr/>
      <dgm:t>
        <a:bodyPr/>
        <a:lstStyle/>
        <a:p>
          <a:endParaRPr lang="ru-RU"/>
        </a:p>
      </dgm:t>
    </dgm:pt>
    <dgm:pt modelId="{CAAC2427-5A7E-41AD-9D45-33B7FE0962AE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мультимедийная грамотность</a:t>
          </a:r>
          <a:endParaRPr lang="ru-RU" sz="2800" dirty="0"/>
        </a:p>
      </dgm:t>
    </dgm:pt>
    <dgm:pt modelId="{A0931D00-5CA8-49EA-BC32-6AD53CDDDD8E}" type="parTrans" cxnId="{527E70B8-4437-4C20-8425-E17338F5E47A}">
      <dgm:prSet/>
      <dgm:spPr/>
      <dgm:t>
        <a:bodyPr/>
        <a:lstStyle/>
        <a:p>
          <a:endParaRPr lang="ru-RU"/>
        </a:p>
      </dgm:t>
    </dgm:pt>
    <dgm:pt modelId="{DCF284D7-3975-4E0C-AB42-ACCA5781312E}" type="sibTrans" cxnId="{527E70B8-4437-4C20-8425-E17338F5E47A}">
      <dgm:prSet/>
      <dgm:spPr/>
      <dgm:t>
        <a:bodyPr/>
        <a:lstStyle/>
        <a:p>
          <a:endParaRPr lang="ru-RU"/>
        </a:p>
      </dgm:t>
    </dgm:pt>
    <dgm:pt modelId="{1B7E6FA7-DC4B-4839-B5E9-29524977FDC7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грамотность компьютерной коммуникации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65AF3-DDCC-4BC3-841C-426BC9DE8FBF}" type="parTrans" cxnId="{134A7A89-BC32-4BE5-9018-6F5739632EE3}">
      <dgm:prSet/>
      <dgm:spPr/>
      <dgm:t>
        <a:bodyPr/>
        <a:lstStyle/>
        <a:p>
          <a:endParaRPr lang="ru-RU"/>
        </a:p>
      </dgm:t>
    </dgm:pt>
    <dgm:pt modelId="{680DF6D9-6BD7-42A3-B473-43CB4B3F2777}" type="sibTrans" cxnId="{134A7A89-BC32-4BE5-9018-6F5739632EE3}">
      <dgm:prSet/>
      <dgm:spPr/>
      <dgm:t>
        <a:bodyPr/>
        <a:lstStyle/>
        <a:p>
          <a:endParaRPr lang="ru-RU"/>
        </a:p>
      </dgm:t>
    </dgm:pt>
    <dgm:pt modelId="{2F2EB6D0-0BC5-4BF0-8BEA-EA1F9FBF5F0F}" type="pres">
      <dgm:prSet presAssocID="{DE341678-599F-42C0-87EE-4CF80B3FC2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718F7-2B62-4EFE-B813-282FB34C7994}" type="pres">
      <dgm:prSet presAssocID="{385C2634-2F41-4F9F-BA9A-7B074C58C0B1}" presName="composite" presStyleCnt="0"/>
      <dgm:spPr/>
    </dgm:pt>
    <dgm:pt modelId="{4F9C169F-700F-4E8C-BD1E-3EB38598FEB0}" type="pres">
      <dgm:prSet presAssocID="{385C2634-2F41-4F9F-BA9A-7B074C58C0B1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19000" r="-19000"/>
          </a:stretch>
        </a:blipFill>
      </dgm:spPr>
    </dgm:pt>
    <dgm:pt modelId="{8E398BAB-E277-43C1-9FAF-035E9963B1E3}" type="pres">
      <dgm:prSet presAssocID="{385C2634-2F41-4F9F-BA9A-7B074C58C0B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C652B-198E-41F2-9CC6-88E13CC601A0}" type="pres">
      <dgm:prSet presAssocID="{147297B1-396A-4DD9-9B5E-CEDCC3C25798}" presName="spacing" presStyleCnt="0"/>
      <dgm:spPr/>
    </dgm:pt>
    <dgm:pt modelId="{3F4E50DA-2885-4B30-BA5C-FBD4E189337D}" type="pres">
      <dgm:prSet presAssocID="{8A626255-01AC-4840-83A7-3933FA779ADF}" presName="composite" presStyleCnt="0"/>
      <dgm:spPr/>
    </dgm:pt>
    <dgm:pt modelId="{7D315EBA-2A1B-429D-9C8E-143D96F83ED6}" type="pres">
      <dgm:prSet presAssocID="{8A626255-01AC-4840-83A7-3933FA779AD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27000" r="-27000"/>
          </a:stretch>
        </a:blipFill>
      </dgm:spPr>
    </dgm:pt>
    <dgm:pt modelId="{78F19889-2ACA-40F2-9721-DA0B2ACC63D3}" type="pres">
      <dgm:prSet presAssocID="{8A626255-01AC-4840-83A7-3933FA779AD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B5100-A4DA-44BB-83FE-19484ABA38BC}" type="pres">
      <dgm:prSet presAssocID="{02D0BCCE-CAD0-4128-B431-ECEE03F25E31}" presName="spacing" presStyleCnt="0"/>
      <dgm:spPr/>
    </dgm:pt>
    <dgm:pt modelId="{D72DC7D6-C475-46B1-988E-26F97F2979B0}" type="pres">
      <dgm:prSet presAssocID="{CAAC2427-5A7E-41AD-9D45-33B7FE0962AE}" presName="composite" presStyleCnt="0"/>
      <dgm:spPr/>
    </dgm:pt>
    <dgm:pt modelId="{B82B4F41-8839-4207-85F3-67E52BC3B604}" type="pres">
      <dgm:prSet presAssocID="{CAAC2427-5A7E-41AD-9D45-33B7FE0962AE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7000" b="-7000"/>
          </a:stretch>
        </a:blipFill>
      </dgm:spPr>
    </dgm:pt>
    <dgm:pt modelId="{944A31BE-018B-45BA-A69E-91BB20D3E845}" type="pres">
      <dgm:prSet presAssocID="{CAAC2427-5A7E-41AD-9D45-33B7FE0962A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65415-7C80-4A8A-86EB-DBA4690AD17B}" type="pres">
      <dgm:prSet presAssocID="{DCF284D7-3975-4E0C-AB42-ACCA5781312E}" presName="spacing" presStyleCnt="0"/>
      <dgm:spPr/>
    </dgm:pt>
    <dgm:pt modelId="{5DECF37C-6933-4F47-B14B-B2F5161BDC15}" type="pres">
      <dgm:prSet presAssocID="{1B7E6FA7-DC4B-4839-B5E9-29524977FDC7}" presName="composite" presStyleCnt="0"/>
      <dgm:spPr/>
    </dgm:pt>
    <dgm:pt modelId="{5FC540C0-5400-48B7-8C9C-A8BD595EF235}" type="pres">
      <dgm:prSet presAssocID="{1B7E6FA7-DC4B-4839-B5E9-29524977FDC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45000" r="-45000"/>
          </a:stretch>
        </a:blipFill>
      </dgm:spPr>
    </dgm:pt>
    <dgm:pt modelId="{7C1E6943-7481-4F0E-BFF5-BEEE1A55C2F3}" type="pres">
      <dgm:prSet presAssocID="{1B7E6FA7-DC4B-4839-B5E9-29524977FDC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4A7A89-BC32-4BE5-9018-6F5739632EE3}" srcId="{DE341678-599F-42C0-87EE-4CF80B3FC292}" destId="{1B7E6FA7-DC4B-4839-B5E9-29524977FDC7}" srcOrd="3" destOrd="0" parTransId="{E6865AF3-DDCC-4BC3-841C-426BC9DE8FBF}" sibTransId="{680DF6D9-6BD7-42A3-B473-43CB4B3F2777}"/>
    <dgm:cxn modelId="{527E70B8-4437-4C20-8425-E17338F5E47A}" srcId="{DE341678-599F-42C0-87EE-4CF80B3FC292}" destId="{CAAC2427-5A7E-41AD-9D45-33B7FE0962AE}" srcOrd="2" destOrd="0" parTransId="{A0931D00-5CA8-49EA-BC32-6AD53CDDDD8E}" sibTransId="{DCF284D7-3975-4E0C-AB42-ACCA5781312E}"/>
    <dgm:cxn modelId="{2B28D4A8-CD66-42D3-A6A6-BEFB4AA46E90}" type="presOf" srcId="{8A626255-01AC-4840-83A7-3933FA779ADF}" destId="{78F19889-2ACA-40F2-9721-DA0B2ACC63D3}" srcOrd="0" destOrd="0" presId="urn:microsoft.com/office/officeart/2005/8/layout/vList3"/>
    <dgm:cxn modelId="{6607FC2D-14CB-459E-81C3-4492DD0AC9C1}" type="presOf" srcId="{DE341678-599F-42C0-87EE-4CF80B3FC292}" destId="{2F2EB6D0-0BC5-4BF0-8BEA-EA1F9FBF5F0F}" srcOrd="0" destOrd="0" presId="urn:microsoft.com/office/officeart/2005/8/layout/vList3"/>
    <dgm:cxn modelId="{C3935C8B-D66B-4992-A595-81C42E0642F5}" type="presOf" srcId="{CAAC2427-5A7E-41AD-9D45-33B7FE0962AE}" destId="{944A31BE-018B-45BA-A69E-91BB20D3E845}" srcOrd="0" destOrd="0" presId="urn:microsoft.com/office/officeart/2005/8/layout/vList3"/>
    <dgm:cxn modelId="{2759F3D5-8DDA-42B4-B4A4-AE396FD4809F}" srcId="{DE341678-599F-42C0-87EE-4CF80B3FC292}" destId="{385C2634-2F41-4F9F-BA9A-7B074C58C0B1}" srcOrd="0" destOrd="0" parTransId="{06F18125-4CDD-41B3-857C-665BE44420D3}" sibTransId="{147297B1-396A-4DD9-9B5E-CEDCC3C25798}"/>
    <dgm:cxn modelId="{490DE87F-82F9-4E01-9DC8-0FF8F633AB9D}" type="presOf" srcId="{1B7E6FA7-DC4B-4839-B5E9-29524977FDC7}" destId="{7C1E6943-7481-4F0E-BFF5-BEEE1A55C2F3}" srcOrd="0" destOrd="0" presId="urn:microsoft.com/office/officeart/2005/8/layout/vList3"/>
    <dgm:cxn modelId="{A5F6AEA8-B1AF-4113-84B8-8A0AEBB5218C}" type="presOf" srcId="{385C2634-2F41-4F9F-BA9A-7B074C58C0B1}" destId="{8E398BAB-E277-43C1-9FAF-035E9963B1E3}" srcOrd="0" destOrd="0" presId="urn:microsoft.com/office/officeart/2005/8/layout/vList3"/>
    <dgm:cxn modelId="{8E6B9A52-D819-4FE4-9AEC-23B6F15211D1}" srcId="{DE341678-599F-42C0-87EE-4CF80B3FC292}" destId="{8A626255-01AC-4840-83A7-3933FA779ADF}" srcOrd="1" destOrd="0" parTransId="{4005FD67-8D3D-4308-916F-13E583912033}" sibTransId="{02D0BCCE-CAD0-4128-B431-ECEE03F25E31}"/>
    <dgm:cxn modelId="{E45A27BA-0C99-4D33-881F-48F7B4B7E30F}" type="presParOf" srcId="{2F2EB6D0-0BC5-4BF0-8BEA-EA1F9FBF5F0F}" destId="{632718F7-2B62-4EFE-B813-282FB34C7994}" srcOrd="0" destOrd="0" presId="urn:microsoft.com/office/officeart/2005/8/layout/vList3"/>
    <dgm:cxn modelId="{A0DEA5F7-DB13-47EE-9F73-207C5DD34769}" type="presParOf" srcId="{632718F7-2B62-4EFE-B813-282FB34C7994}" destId="{4F9C169F-700F-4E8C-BD1E-3EB38598FEB0}" srcOrd="0" destOrd="0" presId="urn:microsoft.com/office/officeart/2005/8/layout/vList3"/>
    <dgm:cxn modelId="{464CE92A-FBDC-4B39-BE75-002621843100}" type="presParOf" srcId="{632718F7-2B62-4EFE-B813-282FB34C7994}" destId="{8E398BAB-E277-43C1-9FAF-035E9963B1E3}" srcOrd="1" destOrd="0" presId="urn:microsoft.com/office/officeart/2005/8/layout/vList3"/>
    <dgm:cxn modelId="{5924C701-7390-45CA-86C4-83859032E058}" type="presParOf" srcId="{2F2EB6D0-0BC5-4BF0-8BEA-EA1F9FBF5F0F}" destId="{39EC652B-198E-41F2-9CC6-88E13CC601A0}" srcOrd="1" destOrd="0" presId="urn:microsoft.com/office/officeart/2005/8/layout/vList3"/>
    <dgm:cxn modelId="{F84BFE43-0567-42F7-97FB-73F086AA89C9}" type="presParOf" srcId="{2F2EB6D0-0BC5-4BF0-8BEA-EA1F9FBF5F0F}" destId="{3F4E50DA-2885-4B30-BA5C-FBD4E189337D}" srcOrd="2" destOrd="0" presId="urn:microsoft.com/office/officeart/2005/8/layout/vList3"/>
    <dgm:cxn modelId="{0042A0D0-8AAD-4445-823A-58ED70B6AADD}" type="presParOf" srcId="{3F4E50DA-2885-4B30-BA5C-FBD4E189337D}" destId="{7D315EBA-2A1B-429D-9C8E-143D96F83ED6}" srcOrd="0" destOrd="0" presId="urn:microsoft.com/office/officeart/2005/8/layout/vList3"/>
    <dgm:cxn modelId="{33557C78-E913-4A81-8D8D-2A2BA63E6232}" type="presParOf" srcId="{3F4E50DA-2885-4B30-BA5C-FBD4E189337D}" destId="{78F19889-2ACA-40F2-9721-DA0B2ACC63D3}" srcOrd="1" destOrd="0" presId="urn:microsoft.com/office/officeart/2005/8/layout/vList3"/>
    <dgm:cxn modelId="{D2133B0F-29FC-457F-891A-47BEEF1AD769}" type="presParOf" srcId="{2F2EB6D0-0BC5-4BF0-8BEA-EA1F9FBF5F0F}" destId="{8D7B5100-A4DA-44BB-83FE-19484ABA38BC}" srcOrd="3" destOrd="0" presId="urn:microsoft.com/office/officeart/2005/8/layout/vList3"/>
    <dgm:cxn modelId="{5AABC917-BDB2-4E14-A990-F40DF231CB43}" type="presParOf" srcId="{2F2EB6D0-0BC5-4BF0-8BEA-EA1F9FBF5F0F}" destId="{D72DC7D6-C475-46B1-988E-26F97F2979B0}" srcOrd="4" destOrd="0" presId="urn:microsoft.com/office/officeart/2005/8/layout/vList3"/>
    <dgm:cxn modelId="{5203A493-9D63-4115-BBE8-4DA50ED9EAFB}" type="presParOf" srcId="{D72DC7D6-C475-46B1-988E-26F97F2979B0}" destId="{B82B4F41-8839-4207-85F3-67E52BC3B604}" srcOrd="0" destOrd="0" presId="urn:microsoft.com/office/officeart/2005/8/layout/vList3"/>
    <dgm:cxn modelId="{0653AA6E-0F91-4F63-8FF4-D33862A9C748}" type="presParOf" srcId="{D72DC7D6-C475-46B1-988E-26F97F2979B0}" destId="{944A31BE-018B-45BA-A69E-91BB20D3E845}" srcOrd="1" destOrd="0" presId="urn:microsoft.com/office/officeart/2005/8/layout/vList3"/>
    <dgm:cxn modelId="{8CEDE1B8-385D-4B91-BC03-9592FD87990A}" type="presParOf" srcId="{2F2EB6D0-0BC5-4BF0-8BEA-EA1F9FBF5F0F}" destId="{B1E65415-7C80-4A8A-86EB-DBA4690AD17B}" srcOrd="5" destOrd="0" presId="urn:microsoft.com/office/officeart/2005/8/layout/vList3"/>
    <dgm:cxn modelId="{E01C3360-C2C1-48B4-8998-F233B2145590}" type="presParOf" srcId="{2F2EB6D0-0BC5-4BF0-8BEA-EA1F9FBF5F0F}" destId="{5DECF37C-6933-4F47-B14B-B2F5161BDC15}" srcOrd="6" destOrd="0" presId="urn:microsoft.com/office/officeart/2005/8/layout/vList3"/>
    <dgm:cxn modelId="{1FC2605B-5322-42AC-AAFD-2241AA72C0C6}" type="presParOf" srcId="{5DECF37C-6933-4F47-B14B-B2F5161BDC15}" destId="{5FC540C0-5400-48B7-8C9C-A8BD595EF235}" srcOrd="0" destOrd="0" presId="urn:microsoft.com/office/officeart/2005/8/layout/vList3"/>
    <dgm:cxn modelId="{38627769-F522-4501-A25E-1A9865527816}" type="presParOf" srcId="{5DECF37C-6933-4F47-B14B-B2F5161BDC15}" destId="{7C1E6943-7481-4F0E-BFF5-BEEE1A55C2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8B87F-C530-489C-9821-5005E13F4B5B}" type="doc">
      <dgm:prSet loTypeId="urn:microsoft.com/office/officeart/2009/layout/CircleArrow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4D5F032-7462-4867-930E-0E91F464B65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проверочные тестовые задания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DF9B2-F054-4F04-8F46-D13E5BEC4713}" type="parTrans" cxnId="{B474B88D-D5BC-4DF7-BC1D-34FE39860B9F}">
      <dgm:prSet/>
      <dgm:spPr/>
      <dgm:t>
        <a:bodyPr/>
        <a:lstStyle/>
        <a:p>
          <a:endParaRPr lang="ru-RU"/>
        </a:p>
      </dgm:t>
    </dgm:pt>
    <dgm:pt modelId="{08896E8D-1C86-40FF-A3C4-E420625CAA6F}" type="sibTrans" cxnId="{B474B88D-D5BC-4DF7-BC1D-34FE39860B9F}">
      <dgm:prSet/>
      <dgm:spPr/>
      <dgm:t>
        <a:bodyPr/>
        <a:lstStyle/>
        <a:p>
          <a:endParaRPr lang="ru-RU"/>
        </a:p>
      </dgm:t>
    </dgm:pt>
    <dgm:pt modelId="{7C931C55-4F27-43FF-AA6C-A4AF5D524CE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 обучение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39758-C1DA-4098-BCD6-54FB61613446}" type="parTrans" cxnId="{E386DFC8-18D1-41C3-8E08-BDAAF03B8521}">
      <dgm:prSet/>
      <dgm:spPr/>
      <dgm:t>
        <a:bodyPr/>
        <a:lstStyle/>
        <a:p>
          <a:endParaRPr lang="ru-RU"/>
        </a:p>
      </dgm:t>
    </dgm:pt>
    <dgm:pt modelId="{23CC1C86-A8D6-446D-B335-4F42FC0CAB2D}" type="sibTrans" cxnId="{E386DFC8-18D1-41C3-8E08-BDAAF03B8521}">
      <dgm:prSet/>
      <dgm:spPr/>
      <dgm:t>
        <a:bodyPr/>
        <a:lstStyle/>
        <a:p>
          <a:endParaRPr lang="ru-RU"/>
        </a:p>
      </dgm:t>
    </dgm:pt>
    <dgm:pt modelId="{9A3F7398-FA50-4E29-83E2-293E795C541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сертификация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94DA94-3943-4205-AFF8-8C4741ABED97}" type="parTrans" cxnId="{A953ED89-C12A-440F-8A90-7908A56EF13E}">
      <dgm:prSet/>
      <dgm:spPr/>
      <dgm:t>
        <a:bodyPr/>
        <a:lstStyle/>
        <a:p>
          <a:endParaRPr lang="ru-RU"/>
        </a:p>
      </dgm:t>
    </dgm:pt>
    <dgm:pt modelId="{CCF0F386-2245-4029-A895-55C8ACEB8722}" type="sibTrans" cxnId="{A953ED89-C12A-440F-8A90-7908A56EF13E}">
      <dgm:prSet/>
      <dgm:spPr/>
      <dgm:t>
        <a:bodyPr/>
        <a:lstStyle/>
        <a:p>
          <a:endParaRPr lang="ru-RU"/>
        </a:p>
      </dgm:t>
    </dgm:pt>
    <dgm:pt modelId="{3130D66A-752E-456C-97FC-C44C75CBFADA}" type="pres">
      <dgm:prSet presAssocID="{E0F8B87F-C530-489C-9821-5005E13F4B5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07FB964-5CD6-48CF-AAF7-9BA121811337}" type="pres">
      <dgm:prSet presAssocID="{F4D5F032-7462-4867-930E-0E91F464B650}" presName="Accent1" presStyleCnt="0"/>
      <dgm:spPr/>
    </dgm:pt>
    <dgm:pt modelId="{C3ADEFC0-7E32-4590-9A96-992735512A3A}" type="pres">
      <dgm:prSet presAssocID="{F4D5F032-7462-4867-930E-0E91F464B650}" presName="Accent" presStyleLbl="node1" presStyleIdx="0" presStyleCnt="3"/>
      <dgm:spPr/>
    </dgm:pt>
    <dgm:pt modelId="{762B60B7-8A74-4C1C-82A5-BFF3A77D1173}" type="pres">
      <dgm:prSet presAssocID="{F4D5F032-7462-4867-930E-0E91F464B65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88F6F-4C59-448D-BE57-6896A312731E}" type="pres">
      <dgm:prSet presAssocID="{7C931C55-4F27-43FF-AA6C-A4AF5D524CEC}" presName="Accent2" presStyleCnt="0"/>
      <dgm:spPr/>
    </dgm:pt>
    <dgm:pt modelId="{86BDFF8A-0177-4D1F-8EC5-E1F16DE2D11C}" type="pres">
      <dgm:prSet presAssocID="{7C931C55-4F27-43FF-AA6C-A4AF5D524CEC}" presName="Accent" presStyleLbl="node1" presStyleIdx="1" presStyleCnt="3"/>
      <dgm:spPr/>
    </dgm:pt>
    <dgm:pt modelId="{C94AC2D3-5A60-4098-A934-CEFBFC388514}" type="pres">
      <dgm:prSet presAssocID="{7C931C55-4F27-43FF-AA6C-A4AF5D524CE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CB747-F9A7-4DEF-BDAE-76860185FEDA}" type="pres">
      <dgm:prSet presAssocID="{9A3F7398-FA50-4E29-83E2-293E795C5417}" presName="Accent3" presStyleCnt="0"/>
      <dgm:spPr/>
    </dgm:pt>
    <dgm:pt modelId="{E1B25751-6173-4A2E-968C-D37D5132A113}" type="pres">
      <dgm:prSet presAssocID="{9A3F7398-FA50-4E29-83E2-293E795C5417}" presName="Accent" presStyleLbl="node1" presStyleIdx="2" presStyleCnt="3"/>
      <dgm:spPr/>
    </dgm:pt>
    <dgm:pt modelId="{59F95B35-A14A-45B6-81AE-ACD2245ADE88}" type="pres">
      <dgm:prSet presAssocID="{9A3F7398-FA50-4E29-83E2-293E795C541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5324A-5BFF-49F3-BB1E-1B7DF5F5AE48}" type="presOf" srcId="{E0F8B87F-C530-489C-9821-5005E13F4B5B}" destId="{3130D66A-752E-456C-97FC-C44C75CBFADA}" srcOrd="0" destOrd="0" presId="urn:microsoft.com/office/officeart/2009/layout/CircleArrowProcess"/>
    <dgm:cxn modelId="{E6DA7DDF-659B-40E8-95D2-8062BE7B87C6}" type="presOf" srcId="{9A3F7398-FA50-4E29-83E2-293E795C5417}" destId="{59F95B35-A14A-45B6-81AE-ACD2245ADE88}" srcOrd="0" destOrd="0" presId="urn:microsoft.com/office/officeart/2009/layout/CircleArrowProcess"/>
    <dgm:cxn modelId="{4C5E8517-5382-4555-B5B5-4331A53E4ED9}" type="presOf" srcId="{F4D5F032-7462-4867-930E-0E91F464B650}" destId="{762B60B7-8A74-4C1C-82A5-BFF3A77D1173}" srcOrd="0" destOrd="0" presId="urn:microsoft.com/office/officeart/2009/layout/CircleArrowProcess"/>
    <dgm:cxn modelId="{48196CCF-4450-485E-B1C5-EBB63FB89450}" type="presOf" srcId="{7C931C55-4F27-43FF-AA6C-A4AF5D524CEC}" destId="{C94AC2D3-5A60-4098-A934-CEFBFC388514}" srcOrd="0" destOrd="0" presId="urn:microsoft.com/office/officeart/2009/layout/CircleArrowProcess"/>
    <dgm:cxn modelId="{E386DFC8-18D1-41C3-8E08-BDAAF03B8521}" srcId="{E0F8B87F-C530-489C-9821-5005E13F4B5B}" destId="{7C931C55-4F27-43FF-AA6C-A4AF5D524CEC}" srcOrd="1" destOrd="0" parTransId="{73639758-C1DA-4098-BCD6-54FB61613446}" sibTransId="{23CC1C86-A8D6-446D-B335-4F42FC0CAB2D}"/>
    <dgm:cxn modelId="{A953ED89-C12A-440F-8A90-7908A56EF13E}" srcId="{E0F8B87F-C530-489C-9821-5005E13F4B5B}" destId="{9A3F7398-FA50-4E29-83E2-293E795C5417}" srcOrd="2" destOrd="0" parTransId="{4F94DA94-3943-4205-AFF8-8C4741ABED97}" sibTransId="{CCF0F386-2245-4029-A895-55C8ACEB8722}"/>
    <dgm:cxn modelId="{B474B88D-D5BC-4DF7-BC1D-34FE39860B9F}" srcId="{E0F8B87F-C530-489C-9821-5005E13F4B5B}" destId="{F4D5F032-7462-4867-930E-0E91F464B650}" srcOrd="0" destOrd="0" parTransId="{8F7DF9B2-F054-4F04-8F46-D13E5BEC4713}" sibTransId="{08896E8D-1C86-40FF-A3C4-E420625CAA6F}"/>
    <dgm:cxn modelId="{F0E644C1-8679-44DD-8337-73001C0D4F4D}" type="presParOf" srcId="{3130D66A-752E-456C-97FC-C44C75CBFADA}" destId="{F07FB964-5CD6-48CF-AAF7-9BA121811337}" srcOrd="0" destOrd="0" presId="urn:microsoft.com/office/officeart/2009/layout/CircleArrowProcess"/>
    <dgm:cxn modelId="{3F14D891-0782-4BB5-88A0-360A723770D6}" type="presParOf" srcId="{F07FB964-5CD6-48CF-AAF7-9BA121811337}" destId="{C3ADEFC0-7E32-4590-9A96-992735512A3A}" srcOrd="0" destOrd="0" presId="urn:microsoft.com/office/officeart/2009/layout/CircleArrowProcess"/>
    <dgm:cxn modelId="{6F08FEAB-3E1D-439E-A897-A146242D3AD6}" type="presParOf" srcId="{3130D66A-752E-456C-97FC-C44C75CBFADA}" destId="{762B60B7-8A74-4C1C-82A5-BFF3A77D1173}" srcOrd="1" destOrd="0" presId="urn:microsoft.com/office/officeart/2009/layout/CircleArrowProcess"/>
    <dgm:cxn modelId="{BB7D5DE7-D4D2-46A8-894A-75E39B8B8702}" type="presParOf" srcId="{3130D66A-752E-456C-97FC-C44C75CBFADA}" destId="{88D88F6F-4C59-448D-BE57-6896A312731E}" srcOrd="2" destOrd="0" presId="urn:microsoft.com/office/officeart/2009/layout/CircleArrowProcess"/>
    <dgm:cxn modelId="{5802AECB-9610-464E-B616-ABA560BF27E4}" type="presParOf" srcId="{88D88F6F-4C59-448D-BE57-6896A312731E}" destId="{86BDFF8A-0177-4D1F-8EC5-E1F16DE2D11C}" srcOrd="0" destOrd="0" presId="urn:microsoft.com/office/officeart/2009/layout/CircleArrowProcess"/>
    <dgm:cxn modelId="{B83D248F-8A50-4C79-9611-3E386AB804DD}" type="presParOf" srcId="{3130D66A-752E-456C-97FC-C44C75CBFADA}" destId="{C94AC2D3-5A60-4098-A934-CEFBFC388514}" srcOrd="3" destOrd="0" presId="urn:microsoft.com/office/officeart/2009/layout/CircleArrowProcess"/>
    <dgm:cxn modelId="{4FC1172E-AE4F-462A-843C-45AD737C56CC}" type="presParOf" srcId="{3130D66A-752E-456C-97FC-C44C75CBFADA}" destId="{873CB747-F9A7-4DEF-BDAE-76860185FEDA}" srcOrd="4" destOrd="0" presId="urn:microsoft.com/office/officeart/2009/layout/CircleArrowProcess"/>
    <dgm:cxn modelId="{8729B35D-A6CD-4B59-B702-CAA525F93EB2}" type="presParOf" srcId="{873CB747-F9A7-4DEF-BDAE-76860185FEDA}" destId="{E1B25751-6173-4A2E-968C-D37D5132A113}" srcOrd="0" destOrd="0" presId="urn:microsoft.com/office/officeart/2009/layout/CircleArrowProcess"/>
    <dgm:cxn modelId="{CE631690-3276-4E18-ACEB-5E73EB896ECD}" type="presParOf" srcId="{3130D66A-752E-456C-97FC-C44C75CBFADA}" destId="{59F95B35-A14A-45B6-81AE-ACD2245ADE8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2744-B4AE-4CE6-8399-7BC25D0F687B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489E-9128-4C4B-BB6C-1107537D6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3514-7656-4D8A-B649-7901FA046F57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5C30-BDBF-4098-9E4F-F4E99FC3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6476-3C2F-464C-9B81-1BBB752ADEFF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4D36-AC97-4DE4-B393-6A3D265B3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5BB3-7F9C-4C59-8E97-DD2FE7AECFA2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7240-4E8C-4B8F-A836-C5E75D7FF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F865-3535-484A-ADA3-38E35CB8030D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936E-9270-4152-836F-1550B7915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DABC-CCA7-4C96-8269-3FC5EB84948D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795F-99AA-436F-BCC3-38DAF7818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D2EE-F83C-406E-9165-FDFBEF4105C0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71F7-7585-43B7-8663-961E6C65D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1B5D-3416-4435-8D83-15325D128AA8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0AE9-8F69-438E-AA8E-F0CAFF0CF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F8E1-0DD1-488F-BECE-B2B3730812A5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08D5-C9BF-48FF-91CB-D2FC8A471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F8FB-DF65-4E70-938B-09C096B4102A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28F1-7BF5-4D1D-867E-56C71A780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EA46-85D9-4896-8BA2-67DAFB25DFFF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60A9-7B65-437D-B483-F60355AB3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9AFA-8EAF-4C79-AAF0-163F68D96026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3ED8-77BE-4019-9E9A-82296A8FA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1903-CFFA-4612-9E1D-5602E8FACFEC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B669-12D6-41F9-BA5C-F694B0C7B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108B-CB11-4F20-A57F-C4737A06A8B6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DC54-5895-4663-90C9-6A474696C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6348-C491-47A2-B9B9-A4E1829DA173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0813-7FB7-4A49-A8D0-56BF16F98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32DF-9594-4F89-80E0-FDDB609F8F08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B4C9-E905-4906-A3DC-50EA03B62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31F910-C2D3-4FA9-BE99-1AEB44CB62AF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0AFA117-C68D-4D92-B8C3-21E5C4321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702" r:id="rId11"/>
    <p:sldLayoutId id="2147483691" r:id="rId12"/>
    <p:sldLayoutId id="2147483703" r:id="rId13"/>
    <p:sldLayoutId id="2147483690" r:id="rId14"/>
    <p:sldLayoutId id="2147483689" r:id="rId15"/>
    <p:sldLayoutId id="2147483688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75" y="314325"/>
            <a:ext cx="89947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Развитие мультимедийной информационной грамотности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 работников профессионального образования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434" name="Рисунок 4"/>
          <p:cNvPicPr>
            <a:picLocks noChangeAspect="1"/>
          </p:cNvPicPr>
          <p:nvPr/>
        </p:nvPicPr>
        <p:blipFill>
          <a:blip r:embed="rId2"/>
          <a:srcRect l="11362" t="12872" r="12701" b="5481"/>
          <a:stretch>
            <a:fillRect/>
          </a:stretch>
        </p:blipFill>
        <p:spPr bwMode="auto">
          <a:xfrm>
            <a:off x="1101725" y="1398588"/>
            <a:ext cx="76612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76518" y="820270"/>
          <a:ext cx="9130553" cy="568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950" y="125413"/>
            <a:ext cx="9399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мультимедийной информационной грамотности у работников профессионального образования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04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575" y="1895475"/>
            <a:ext cx="44735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04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104900"/>
            <a:ext cx="44862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649413" y="5611813"/>
            <a:ext cx="160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181717"/>
                </a:solidFill>
                <a:latin typeface="Calibri" pitchFamily="34" charset="0"/>
              </a:rPr>
              <a:t>Бернар Корню</a:t>
            </a:r>
            <a:endParaRPr lang="ru-RU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125413"/>
            <a:ext cx="9399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мультимедийной информационной грамотности у работников профессионального образования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950" y="125413"/>
            <a:ext cx="9399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мультимедийной информационной грамотности у работников профессионального образования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 l="15359" t="30891" r="19321" b="38130"/>
          <a:stretch>
            <a:fillRect/>
          </a:stretch>
        </p:blipFill>
        <p:spPr bwMode="auto">
          <a:xfrm>
            <a:off x="376238" y="719138"/>
            <a:ext cx="59658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/>
          <a:srcRect l="34322" t="20276" r="23914" b="61198"/>
          <a:stretch>
            <a:fillRect/>
          </a:stretch>
        </p:blipFill>
        <p:spPr bwMode="auto">
          <a:xfrm>
            <a:off x="565150" y="4127500"/>
            <a:ext cx="48990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96017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Здание_колледж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2043113"/>
            <a:ext cx="8936037" cy="27860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950" y="125413"/>
            <a:ext cx="9399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мультимедийной информационной грамотности у работников профессионального образования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42</Words>
  <Application>Microsoft Office PowerPoint</Application>
  <PresentationFormat>Произвольный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Trebuchet MS</vt:lpstr>
      <vt:lpstr>Arial</vt:lpstr>
      <vt:lpstr>Wingdings 3</vt:lpstr>
      <vt:lpstr>Calibri</vt:lpstr>
      <vt:lpstr>Times New Roman</vt:lpstr>
      <vt:lpstr>Аспект</vt:lpstr>
      <vt:lpstr>Аспект</vt:lpstr>
      <vt:lpstr>Аспект</vt:lpstr>
      <vt:lpstr>Аспект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Ивановна</dc:creator>
  <cp:lastModifiedBy>galja</cp:lastModifiedBy>
  <cp:revision>9</cp:revision>
  <dcterms:created xsi:type="dcterms:W3CDTF">2018-03-30T14:31:53Z</dcterms:created>
  <dcterms:modified xsi:type="dcterms:W3CDTF">2018-04-03T04:09:01Z</dcterms:modified>
</cp:coreProperties>
</file>