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8" r:id="rId4"/>
    <p:sldId id="264" r:id="rId5"/>
    <p:sldId id="258" r:id="rId6"/>
    <p:sldId id="265" r:id="rId7"/>
    <p:sldId id="262" r:id="rId8"/>
    <p:sldId id="266" r:id="rId9"/>
    <p:sldId id="267" r:id="rId10"/>
    <p:sldId id="261" r:id="rId1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BD59"/>
    <a:srgbClr val="3482F6"/>
    <a:srgbClr val="FF02E4"/>
    <a:srgbClr val="340145"/>
    <a:srgbClr val="94F255"/>
    <a:srgbClr val="3985F6"/>
    <a:srgbClr val="FF00E3"/>
    <a:srgbClr val="B69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8" d="100"/>
          <a:sy n="98" d="100"/>
        </p:scale>
        <p:origin x="60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trajectory.camp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trajectory.camp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D0E35-B67F-4555-B672-834CB0E7FAD5}" type="doc">
      <dgm:prSet loTypeId="urn:microsoft.com/office/officeart/2008/layout/HexagonCluster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38F80C5-102E-4EF7-B9B1-DDE26902BA5F}">
      <dgm:prSet phldrT="[Текст]" custT="1"/>
      <dgm:spPr/>
      <dgm:t>
        <a:bodyPr/>
        <a:lstStyle/>
        <a:p>
          <a:r>
            <a:rPr lang="ru-RU" sz="1800" b="1" dirty="0">
              <a:latin typeface="Circe" panose="020B0502020203020203" pitchFamily="34" charset="-52"/>
            </a:rPr>
            <a:t>Системное администрирование</a:t>
          </a:r>
        </a:p>
      </dgm:t>
    </dgm:pt>
    <dgm:pt modelId="{E25B5733-2209-4DBC-815B-F38478FFBD36}" type="parTrans" cxnId="{E5C2711B-6B24-482C-8592-4D47DD2526E9}">
      <dgm:prSet/>
      <dgm:spPr/>
      <dgm:t>
        <a:bodyPr/>
        <a:lstStyle/>
        <a:p>
          <a:endParaRPr lang="ru-RU"/>
        </a:p>
      </dgm:t>
    </dgm:pt>
    <dgm:pt modelId="{56F68A92-37D3-46E4-ABCD-A35D1947783B}" type="sibTrans" cxnId="{E5C2711B-6B24-482C-8592-4D47DD2526E9}">
      <dgm:prSet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CA48F7E2-59F8-4F8D-9E3C-DE6E4EB5BB76}">
      <dgm:prSet phldrT="[Текст]" custT="1"/>
      <dgm:spPr/>
      <dgm:t>
        <a:bodyPr/>
        <a:lstStyle/>
        <a:p>
          <a:r>
            <a:rPr lang="ru-RU" sz="1800" b="1" dirty="0">
              <a:latin typeface="Circe" panose="020B0502020203020203" pitchFamily="34" charset="-52"/>
            </a:rPr>
            <a:t>Коммерция в </a:t>
          </a:r>
          <a:r>
            <a:rPr lang="en-US" sz="1800" b="1" dirty="0">
              <a:latin typeface="Circe" panose="020B0502020203020203" pitchFamily="34" charset="-52"/>
            </a:rPr>
            <a:t>IT</a:t>
          </a:r>
          <a:endParaRPr lang="ru-RU" sz="1800" b="1" dirty="0">
            <a:latin typeface="Circe" panose="020B0502020203020203" pitchFamily="34" charset="-52"/>
          </a:endParaRPr>
        </a:p>
      </dgm:t>
    </dgm:pt>
    <dgm:pt modelId="{75ADC728-6434-40E9-B2D0-7B43E9FCF643}" type="parTrans" cxnId="{E84FD439-AB23-4EE8-B331-946345B8D01D}">
      <dgm:prSet/>
      <dgm:spPr/>
      <dgm:t>
        <a:bodyPr/>
        <a:lstStyle/>
        <a:p>
          <a:endParaRPr lang="ru-RU"/>
        </a:p>
      </dgm:t>
    </dgm:pt>
    <dgm:pt modelId="{1908146D-1CD2-4898-B86E-EA023B0A3B58}" type="sibTrans" cxnId="{E84FD439-AB23-4EE8-B331-946345B8D01D}">
      <dgm:prSet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 l="-16000" r="-16000"/>
          </a:stretch>
        </a:blipFill>
      </dgm:spPr>
      <dgm:t>
        <a:bodyPr/>
        <a:lstStyle/>
        <a:p>
          <a:endParaRPr lang="ru-RU"/>
        </a:p>
      </dgm:t>
    </dgm:pt>
    <dgm:pt modelId="{8E38E8F1-8085-4AF0-9CB5-14EEFE2A7BD7}">
      <dgm:prSet phldrT="[Текст]" custT="1"/>
      <dgm:spPr/>
      <dgm:t>
        <a:bodyPr/>
        <a:lstStyle/>
        <a:p>
          <a:r>
            <a:rPr lang="ru-RU" sz="1800" b="1" dirty="0" err="1">
              <a:latin typeface="Circe" panose="020B0502020203020203" pitchFamily="34" charset="-52"/>
            </a:rPr>
            <a:t>ФинТехн</a:t>
          </a:r>
          <a:endParaRPr lang="ru-RU" sz="1800" b="1" dirty="0">
            <a:latin typeface="Circe" panose="020B0502020203020203" pitchFamily="34" charset="-52"/>
          </a:endParaRPr>
        </a:p>
      </dgm:t>
    </dgm:pt>
    <dgm:pt modelId="{ECDACBCB-93AA-46D7-9F6E-08C5FC6D5CD7}" type="parTrans" cxnId="{9001E956-177E-44FD-AF84-0E35F5E976C4}">
      <dgm:prSet/>
      <dgm:spPr/>
      <dgm:t>
        <a:bodyPr/>
        <a:lstStyle/>
        <a:p>
          <a:endParaRPr lang="ru-RU"/>
        </a:p>
      </dgm:t>
    </dgm:pt>
    <dgm:pt modelId="{996D83CC-D64C-40D6-80DB-C0F0654FA70C}" type="sibTrans" cxnId="{9001E956-177E-44FD-AF84-0E35F5E976C4}">
      <dgm:prSet/>
      <dgm:spPr>
        <a:blipFill>
          <a:blip xmlns:r="http://schemas.openxmlformats.org/officeDocument/2006/relationships" r:embed="rId3">
            <a:extLst/>
          </a:blip>
          <a:srcRect/>
          <a:stretch>
            <a:fillRect l="-36000" r="-36000"/>
          </a:stretch>
        </a:blipFill>
      </dgm:spPr>
      <dgm:t>
        <a:bodyPr/>
        <a:lstStyle/>
        <a:p>
          <a:endParaRPr lang="ru-RU"/>
        </a:p>
      </dgm:t>
    </dgm:pt>
    <dgm:pt modelId="{FDB6BBC6-8527-4613-A585-5EA5741A1C40}">
      <dgm:prSet phldrT="[Текст]" custT="1"/>
      <dgm:spPr/>
      <dgm:t>
        <a:bodyPr/>
        <a:lstStyle/>
        <a:p>
          <a:r>
            <a:rPr lang="ru-RU" sz="1800" b="1" dirty="0" err="1">
              <a:latin typeface="Circe" panose="020B0502020203020203" pitchFamily="34" charset="-52"/>
            </a:rPr>
            <a:t>Программиро-вание</a:t>
          </a:r>
          <a:r>
            <a:rPr lang="ru-RU" sz="1800" b="1" dirty="0">
              <a:latin typeface="Circe" panose="020B0502020203020203" pitchFamily="34" charset="-52"/>
            </a:rPr>
            <a:t> и </a:t>
          </a:r>
          <a:r>
            <a:rPr lang="en-US" sz="1800" b="1" dirty="0">
              <a:latin typeface="Circe" panose="020B0502020203020203" pitchFamily="34" charset="-52"/>
            </a:rPr>
            <a:t>web</a:t>
          </a:r>
          <a:r>
            <a:rPr lang="ru-RU" sz="1800" b="1" dirty="0">
              <a:latin typeface="Circe" panose="020B0502020203020203" pitchFamily="34" charset="-52"/>
            </a:rPr>
            <a:t>- разработка</a:t>
          </a:r>
        </a:p>
      </dgm:t>
    </dgm:pt>
    <dgm:pt modelId="{E80C0FF7-EE57-495D-9ED1-9439F846E0A5}" type="parTrans" cxnId="{3A2079B4-F186-407E-833D-1762AB9715CD}">
      <dgm:prSet/>
      <dgm:spPr/>
      <dgm:t>
        <a:bodyPr/>
        <a:lstStyle/>
        <a:p>
          <a:endParaRPr lang="ru-RU"/>
        </a:p>
      </dgm:t>
    </dgm:pt>
    <dgm:pt modelId="{6ACA3A01-2FE2-42FC-8D08-96E9316F6964}" type="sibTrans" cxnId="{3A2079B4-F186-407E-833D-1762AB9715CD}">
      <dgm:prSet/>
      <dgm:spPr>
        <a:blipFill>
          <a:blip xmlns:r="http://schemas.openxmlformats.org/officeDocument/2006/relationships" r:embed="rId4" cstate="print">
            <a:extLst/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16126486-FCB2-4410-9D62-91ADF5B62012}">
      <dgm:prSet phldrT="[Текст]" custT="1"/>
      <dgm:spPr/>
      <dgm:t>
        <a:bodyPr/>
        <a:lstStyle/>
        <a:p>
          <a:pPr algn="ctr"/>
          <a:r>
            <a:rPr lang="ru-RU" sz="1600" b="1" dirty="0" err="1">
              <a:latin typeface="Circe" panose="020B0502020203020203" pitchFamily="34" charset="-52"/>
            </a:rPr>
            <a:t>Кибербезопасность</a:t>
          </a:r>
          <a:endParaRPr lang="ru-RU" sz="1600" b="1" dirty="0">
            <a:latin typeface="Circe" panose="020B0502020203020203" pitchFamily="34" charset="-52"/>
          </a:endParaRPr>
        </a:p>
      </dgm:t>
    </dgm:pt>
    <dgm:pt modelId="{EDDBB917-B2CC-470A-953F-B021C040BC97}" type="parTrans" cxnId="{88805952-CB63-4FC1-9D9E-F02306E4FECA}">
      <dgm:prSet/>
      <dgm:spPr/>
      <dgm:t>
        <a:bodyPr/>
        <a:lstStyle/>
        <a:p>
          <a:endParaRPr lang="ru-RU"/>
        </a:p>
      </dgm:t>
    </dgm:pt>
    <dgm:pt modelId="{592C8E32-83C6-497E-B9B6-8D4DCF52AA45}" type="sibTrans" cxnId="{88805952-CB63-4FC1-9D9E-F02306E4FECA}">
      <dgm:prSet/>
      <dgm:spPr>
        <a:blipFill>
          <a:blip xmlns:r="http://schemas.openxmlformats.org/officeDocument/2006/relationships" r:embed="rId5" cstate="print">
            <a:extLst/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D63AE641-87CC-465A-86B2-43E05BDFCFE2}">
      <dgm:prSet phldrT="[Текст]" custT="1"/>
      <dgm:spPr/>
      <dgm:t>
        <a:bodyPr/>
        <a:lstStyle/>
        <a:p>
          <a:r>
            <a:rPr lang="ru-RU" sz="1800" b="1" dirty="0">
              <a:latin typeface="Circe" panose="020B0502020203020203" pitchFamily="34" charset="-52"/>
            </a:rPr>
            <a:t>Аддитивные технологии</a:t>
          </a:r>
        </a:p>
      </dgm:t>
    </dgm:pt>
    <dgm:pt modelId="{38F18173-DDBC-4F0C-8E42-98854C7DD021}" type="parTrans" cxnId="{FECEE09C-B0BE-4C72-971C-94EB3228D0F1}">
      <dgm:prSet/>
      <dgm:spPr/>
      <dgm:t>
        <a:bodyPr/>
        <a:lstStyle/>
        <a:p>
          <a:endParaRPr lang="ru-RU"/>
        </a:p>
      </dgm:t>
    </dgm:pt>
    <dgm:pt modelId="{C59B046A-C2F4-48E4-8C8B-294E32656EB1}" type="sibTrans" cxnId="{FECEE09C-B0BE-4C72-971C-94EB3228D0F1}">
      <dgm:prSet/>
      <dgm:spPr>
        <a:blipFill>
          <a:blip xmlns:r="http://schemas.openxmlformats.org/officeDocument/2006/relationships" r:embed="rId6" cstate="print">
            <a:extLst/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2FDB5E57-41E6-44E0-9EF0-93579CEA771F}" type="pres">
      <dgm:prSet presAssocID="{181D0E35-B67F-4555-B672-834CB0E7FAD5}" presName="Name0" presStyleCnt="0">
        <dgm:presLayoutVars>
          <dgm:chMax val="21"/>
          <dgm:chPref val="21"/>
        </dgm:presLayoutVars>
      </dgm:prSet>
      <dgm:spPr/>
    </dgm:pt>
    <dgm:pt modelId="{978321A2-FF3C-48B5-A5CA-28F2CD89DD51}" type="pres">
      <dgm:prSet presAssocID="{238F80C5-102E-4EF7-B9B1-DDE26902BA5F}" presName="text1" presStyleCnt="0"/>
      <dgm:spPr/>
    </dgm:pt>
    <dgm:pt modelId="{4FC94D41-CBF4-4313-9585-223AD165D893}" type="pres">
      <dgm:prSet presAssocID="{238F80C5-102E-4EF7-B9B1-DDE26902BA5F}" presName="textRepeatNode" presStyleLbl="alignNode1" presStyleIdx="0" presStyleCnt="6" custLinFactNeighborY="-16890">
        <dgm:presLayoutVars>
          <dgm:chMax val="0"/>
          <dgm:chPref val="0"/>
          <dgm:bulletEnabled val="1"/>
        </dgm:presLayoutVars>
      </dgm:prSet>
      <dgm:spPr/>
    </dgm:pt>
    <dgm:pt modelId="{6FF81765-89EC-4204-9975-02171DC23E0B}" type="pres">
      <dgm:prSet presAssocID="{238F80C5-102E-4EF7-B9B1-DDE26902BA5F}" presName="textaccent1" presStyleCnt="0"/>
      <dgm:spPr/>
    </dgm:pt>
    <dgm:pt modelId="{4E11A240-494A-48F8-86A1-3CF9EE119B78}" type="pres">
      <dgm:prSet presAssocID="{238F80C5-102E-4EF7-B9B1-DDE26902BA5F}" presName="accentRepeatNode" presStyleLbl="solidAlignAcc1" presStyleIdx="0" presStyleCnt="12" custLinFactY="-44056" custLinFactNeighborX="-3766" custLinFactNeighborY="-100000"/>
      <dgm:spPr/>
    </dgm:pt>
    <dgm:pt modelId="{AACF7C63-E09D-40E5-AC22-F67B053E0635}" type="pres">
      <dgm:prSet presAssocID="{56F68A92-37D3-46E4-ABCD-A35D1947783B}" presName="image1" presStyleCnt="0"/>
      <dgm:spPr/>
    </dgm:pt>
    <dgm:pt modelId="{1F052BCC-D8A6-470A-A047-9158340420BA}" type="pres">
      <dgm:prSet presAssocID="{56F68A92-37D3-46E4-ABCD-A35D1947783B}" presName="imageRepeatNode" presStyleLbl="alignAcc1" presStyleIdx="0" presStyleCnt="6"/>
      <dgm:spPr/>
    </dgm:pt>
    <dgm:pt modelId="{810308DE-6ECB-464C-8FFD-F3BD648104E1}" type="pres">
      <dgm:prSet presAssocID="{56F68A92-37D3-46E4-ABCD-A35D1947783B}" presName="imageaccent1" presStyleCnt="0"/>
      <dgm:spPr/>
    </dgm:pt>
    <dgm:pt modelId="{94B38D22-73E1-4245-AFA9-7BAF43E6D61B}" type="pres">
      <dgm:prSet presAssocID="{56F68A92-37D3-46E4-ABCD-A35D1947783B}" presName="accentRepeatNode" presStyleLbl="solidAlignAcc1" presStyleIdx="1" presStyleCnt="12"/>
      <dgm:spPr/>
    </dgm:pt>
    <dgm:pt modelId="{BBDE20FB-C0BA-4B41-9884-12FC5A72AC55}" type="pres">
      <dgm:prSet presAssocID="{FDB6BBC6-8527-4613-A585-5EA5741A1C40}" presName="text2" presStyleCnt="0"/>
      <dgm:spPr/>
    </dgm:pt>
    <dgm:pt modelId="{EEAE2C6A-B425-4357-94CD-D1603E76F4BD}" type="pres">
      <dgm:prSet presAssocID="{FDB6BBC6-8527-4613-A585-5EA5741A1C40}" presName="textRepeatNode" presStyleLbl="alignNode1" presStyleIdx="1" presStyleCnt="6" custLinFactNeighborY="-16890">
        <dgm:presLayoutVars>
          <dgm:chMax val="0"/>
          <dgm:chPref val="0"/>
          <dgm:bulletEnabled val="1"/>
        </dgm:presLayoutVars>
      </dgm:prSet>
      <dgm:spPr/>
    </dgm:pt>
    <dgm:pt modelId="{E3FA1512-56C3-4899-8B9A-97F4602B85DE}" type="pres">
      <dgm:prSet presAssocID="{FDB6BBC6-8527-4613-A585-5EA5741A1C40}" presName="textaccent2" presStyleCnt="0"/>
      <dgm:spPr/>
    </dgm:pt>
    <dgm:pt modelId="{183F2787-C8E4-4FF7-B123-E9FA8E69A9D9}" type="pres">
      <dgm:prSet presAssocID="{FDB6BBC6-8527-4613-A585-5EA5741A1C40}" presName="accentRepeatNode" presStyleLbl="solidAlignAcc1" presStyleIdx="2" presStyleCnt="12"/>
      <dgm:spPr/>
    </dgm:pt>
    <dgm:pt modelId="{3AAA8AE5-3AF2-411A-93C0-7FF891939359}" type="pres">
      <dgm:prSet presAssocID="{6ACA3A01-2FE2-42FC-8D08-96E9316F6964}" presName="image2" presStyleCnt="0"/>
      <dgm:spPr/>
    </dgm:pt>
    <dgm:pt modelId="{9304B06F-E60E-495E-B6A5-2D449E9D2AF1}" type="pres">
      <dgm:prSet presAssocID="{6ACA3A01-2FE2-42FC-8D08-96E9316F6964}" presName="imageRepeatNode" presStyleLbl="alignAcc1" presStyleIdx="1" presStyleCnt="6"/>
      <dgm:spPr/>
    </dgm:pt>
    <dgm:pt modelId="{3B69766E-21C1-426F-8A3A-FD5918B17A87}" type="pres">
      <dgm:prSet presAssocID="{6ACA3A01-2FE2-42FC-8D08-96E9316F6964}" presName="imageaccent2" presStyleCnt="0"/>
      <dgm:spPr/>
    </dgm:pt>
    <dgm:pt modelId="{1A7DD14C-FF07-487F-AD75-4FD91494E820}" type="pres">
      <dgm:prSet presAssocID="{6ACA3A01-2FE2-42FC-8D08-96E9316F6964}" presName="accentRepeatNode" presStyleLbl="solidAlignAcc1" presStyleIdx="3" presStyleCnt="12"/>
      <dgm:spPr/>
    </dgm:pt>
    <dgm:pt modelId="{6800143E-BD0B-4DD6-992A-9AD15A755CB2}" type="pres">
      <dgm:prSet presAssocID="{16126486-FCB2-4410-9D62-91ADF5B62012}" presName="text3" presStyleCnt="0"/>
      <dgm:spPr/>
    </dgm:pt>
    <dgm:pt modelId="{43DEAB5B-E302-4775-A21A-A9B0036B825D}" type="pres">
      <dgm:prSet presAssocID="{16126486-FCB2-4410-9D62-91ADF5B62012}" presName="textRepeatNode" presStyleLbl="alignNode1" presStyleIdx="2" presStyleCnt="6" custLinFactNeighborY="-16890">
        <dgm:presLayoutVars>
          <dgm:chMax val="0"/>
          <dgm:chPref val="0"/>
          <dgm:bulletEnabled val="1"/>
        </dgm:presLayoutVars>
      </dgm:prSet>
      <dgm:spPr/>
    </dgm:pt>
    <dgm:pt modelId="{8A5B2F49-824B-405F-BA83-35CA4BAEF917}" type="pres">
      <dgm:prSet presAssocID="{16126486-FCB2-4410-9D62-91ADF5B62012}" presName="textaccent3" presStyleCnt="0"/>
      <dgm:spPr/>
    </dgm:pt>
    <dgm:pt modelId="{A072AB5B-ED66-46ED-817C-D0A6631431E5}" type="pres">
      <dgm:prSet presAssocID="{16126486-FCB2-4410-9D62-91ADF5B62012}" presName="accentRepeatNode" presStyleLbl="solidAlignAcc1" presStyleIdx="4" presStyleCnt="12" custLinFactY="-403" custLinFactNeighborX="-15064" custLinFactNeighborY="-100000"/>
      <dgm:spPr/>
    </dgm:pt>
    <dgm:pt modelId="{2B5DAACB-65CD-4B59-AC35-657EA0CBE8E9}" type="pres">
      <dgm:prSet presAssocID="{592C8E32-83C6-497E-B9B6-8D4DCF52AA45}" presName="image3" presStyleCnt="0"/>
      <dgm:spPr/>
    </dgm:pt>
    <dgm:pt modelId="{D38723A4-8648-4276-9D5B-4AB9645BE406}" type="pres">
      <dgm:prSet presAssocID="{592C8E32-83C6-497E-B9B6-8D4DCF52AA45}" presName="imageRepeatNode" presStyleLbl="alignAcc1" presStyleIdx="2" presStyleCnt="6" custLinFactY="97959" custLinFactNeighborX="-3845" custLinFactNeighborY="100000"/>
      <dgm:spPr/>
    </dgm:pt>
    <dgm:pt modelId="{6BF650A0-37DC-4410-8856-9EDC820CCB1C}" type="pres">
      <dgm:prSet presAssocID="{592C8E32-83C6-497E-B9B6-8D4DCF52AA45}" presName="imageaccent3" presStyleCnt="0"/>
      <dgm:spPr/>
    </dgm:pt>
    <dgm:pt modelId="{BABD0308-799E-4E99-9A8D-2116B1937603}" type="pres">
      <dgm:prSet presAssocID="{592C8E32-83C6-497E-B9B6-8D4DCF52AA45}" presName="accentRepeatNode" presStyleLbl="solidAlignAcc1" presStyleIdx="5" presStyleCnt="12" custLinFactY="800000" custLinFactNeighborX="-38302" custLinFactNeighborY="884288"/>
      <dgm:spPr/>
    </dgm:pt>
    <dgm:pt modelId="{C4871871-4616-4442-B6EA-852E5CA751AF}" type="pres">
      <dgm:prSet presAssocID="{CA48F7E2-59F8-4F8D-9E3C-DE6E4EB5BB76}" presName="text4" presStyleCnt="0"/>
      <dgm:spPr/>
    </dgm:pt>
    <dgm:pt modelId="{4FC28F0E-AAE3-4303-B419-3F9FBB700626}" type="pres">
      <dgm:prSet presAssocID="{CA48F7E2-59F8-4F8D-9E3C-DE6E4EB5BB76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3F5C6C53-3DFB-4FDF-AE93-953743550B41}" type="pres">
      <dgm:prSet presAssocID="{CA48F7E2-59F8-4F8D-9E3C-DE6E4EB5BB76}" presName="textaccent4" presStyleCnt="0"/>
      <dgm:spPr/>
    </dgm:pt>
    <dgm:pt modelId="{7BF77E9D-7B88-473F-914F-E896A2B5654A}" type="pres">
      <dgm:prSet presAssocID="{CA48F7E2-59F8-4F8D-9E3C-DE6E4EB5BB76}" presName="accentRepeatNode" presStyleLbl="solidAlignAcc1" presStyleIdx="6" presStyleCnt="12"/>
      <dgm:spPr/>
    </dgm:pt>
    <dgm:pt modelId="{98402067-D4EC-4798-8DEB-D7F7192969EB}" type="pres">
      <dgm:prSet presAssocID="{1908146D-1CD2-4898-B86E-EA023B0A3B58}" presName="image4" presStyleCnt="0"/>
      <dgm:spPr/>
    </dgm:pt>
    <dgm:pt modelId="{7972B242-6F84-4A8F-9DDF-2F0E6BE53BE5}" type="pres">
      <dgm:prSet presAssocID="{1908146D-1CD2-4898-B86E-EA023B0A3B58}" presName="imageRepeatNode" presStyleLbl="alignAcc1" presStyleIdx="3" presStyleCnt="6"/>
      <dgm:spPr/>
    </dgm:pt>
    <dgm:pt modelId="{67776D41-6330-4C78-945F-C60A6F500C5B}" type="pres">
      <dgm:prSet presAssocID="{1908146D-1CD2-4898-B86E-EA023B0A3B58}" presName="imageaccent4" presStyleCnt="0"/>
      <dgm:spPr/>
    </dgm:pt>
    <dgm:pt modelId="{575E67A5-6070-473E-9CC1-BDA0F95796A8}" type="pres">
      <dgm:prSet presAssocID="{1908146D-1CD2-4898-B86E-EA023B0A3B58}" presName="accentRepeatNode" presStyleLbl="solidAlignAcc1" presStyleIdx="7" presStyleCnt="12"/>
      <dgm:spPr/>
    </dgm:pt>
    <dgm:pt modelId="{AA48BD6A-847F-48EB-B1FC-2EF10F131AF0}" type="pres">
      <dgm:prSet presAssocID="{8E38E8F1-8085-4AF0-9CB5-14EEFE2A7BD7}" presName="text5" presStyleCnt="0"/>
      <dgm:spPr/>
    </dgm:pt>
    <dgm:pt modelId="{FC122C8C-2603-4DBF-B54A-4CE458495695}" type="pres">
      <dgm:prSet presAssocID="{8E38E8F1-8085-4AF0-9CB5-14EEFE2A7BD7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655560ED-303C-4059-9E63-D981C7D0477C}" type="pres">
      <dgm:prSet presAssocID="{8E38E8F1-8085-4AF0-9CB5-14EEFE2A7BD7}" presName="textaccent5" presStyleCnt="0"/>
      <dgm:spPr/>
    </dgm:pt>
    <dgm:pt modelId="{ABEDF710-42F5-49D1-B266-7782A1063B86}" type="pres">
      <dgm:prSet presAssocID="{8E38E8F1-8085-4AF0-9CB5-14EEFE2A7BD7}" presName="accentRepeatNode" presStyleLbl="solidAlignAcc1" presStyleIdx="8" presStyleCnt="12"/>
      <dgm:spPr/>
    </dgm:pt>
    <dgm:pt modelId="{AD0B2AF8-A8EA-4C5A-AEEB-55C67EE89FEA}" type="pres">
      <dgm:prSet presAssocID="{996D83CC-D64C-40D6-80DB-C0F0654FA70C}" presName="image5" presStyleCnt="0"/>
      <dgm:spPr/>
    </dgm:pt>
    <dgm:pt modelId="{6615E16A-809A-4E94-8B94-4F72DFB8C6B7}" type="pres">
      <dgm:prSet presAssocID="{996D83CC-D64C-40D6-80DB-C0F0654FA70C}" presName="imageRepeatNode" presStyleLbl="alignAcc1" presStyleIdx="4" presStyleCnt="6"/>
      <dgm:spPr/>
    </dgm:pt>
    <dgm:pt modelId="{9616CEE6-7C2B-481D-9E91-6DDEE1FB237F}" type="pres">
      <dgm:prSet presAssocID="{996D83CC-D64C-40D6-80DB-C0F0654FA70C}" presName="imageaccent5" presStyleCnt="0"/>
      <dgm:spPr/>
    </dgm:pt>
    <dgm:pt modelId="{BF6A7E80-AE9D-416B-B109-26314DF13DB5}" type="pres">
      <dgm:prSet presAssocID="{996D83CC-D64C-40D6-80DB-C0F0654FA70C}" presName="accentRepeatNode" presStyleLbl="solidAlignAcc1" presStyleIdx="9" presStyleCnt="12"/>
      <dgm:spPr/>
    </dgm:pt>
    <dgm:pt modelId="{F3444E69-6008-4584-89A2-2011869DF036}" type="pres">
      <dgm:prSet presAssocID="{D63AE641-87CC-465A-86B2-43E05BDFCFE2}" presName="text6" presStyleCnt="0"/>
      <dgm:spPr/>
    </dgm:pt>
    <dgm:pt modelId="{869EAD51-D408-41B2-974B-E8DFAD9ED782}" type="pres">
      <dgm:prSet presAssocID="{D63AE641-87CC-465A-86B2-43E05BDFCFE2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7A928BE1-3E8E-4E1A-B189-C2ABF5B687C8}" type="pres">
      <dgm:prSet presAssocID="{D63AE641-87CC-465A-86B2-43E05BDFCFE2}" presName="textaccent6" presStyleCnt="0"/>
      <dgm:spPr/>
    </dgm:pt>
    <dgm:pt modelId="{10BE7AF7-7187-41F1-AE6D-444E867BDED5}" type="pres">
      <dgm:prSet presAssocID="{D63AE641-87CC-465A-86B2-43E05BDFCFE2}" presName="accentRepeatNode" presStyleLbl="solidAlignAcc1" presStyleIdx="10" presStyleCnt="12"/>
      <dgm:spPr/>
    </dgm:pt>
    <dgm:pt modelId="{B1A8039D-83E7-4730-9FBD-4945A62EF293}" type="pres">
      <dgm:prSet presAssocID="{C59B046A-C2F4-48E4-8C8B-294E32656EB1}" presName="image6" presStyleCnt="0"/>
      <dgm:spPr/>
    </dgm:pt>
    <dgm:pt modelId="{1F3CD107-9839-4F90-B0B3-8298D03DFAD8}" type="pres">
      <dgm:prSet presAssocID="{C59B046A-C2F4-48E4-8C8B-294E32656EB1}" presName="imageRepeatNode" presStyleLbl="alignAcc1" presStyleIdx="5" presStyleCnt="6" custLinFactNeighborX="1150" custLinFactNeighborY="-7444"/>
      <dgm:spPr/>
    </dgm:pt>
    <dgm:pt modelId="{7A406DBA-2DC5-4348-9CC9-D77ED155FD9F}" type="pres">
      <dgm:prSet presAssocID="{C59B046A-C2F4-48E4-8C8B-294E32656EB1}" presName="imageaccent6" presStyleCnt="0"/>
      <dgm:spPr/>
    </dgm:pt>
    <dgm:pt modelId="{331FCFB7-12C2-4E1C-AAA0-0A7427F709EA}" type="pres">
      <dgm:prSet presAssocID="{C59B046A-C2F4-48E4-8C8B-294E32656EB1}" presName="accentRepeatNode" presStyleLbl="solidAlignAcc1" presStyleIdx="11" presStyleCnt="12"/>
      <dgm:spPr/>
    </dgm:pt>
  </dgm:ptLst>
  <dgm:cxnLst>
    <dgm:cxn modelId="{8B472607-C83A-45D9-93ED-5427A9224743}" type="presOf" srcId="{181D0E35-B67F-4555-B672-834CB0E7FAD5}" destId="{2FDB5E57-41E6-44E0-9EF0-93579CEA771F}" srcOrd="0" destOrd="0" presId="urn:microsoft.com/office/officeart/2008/layout/HexagonCluster"/>
    <dgm:cxn modelId="{E5C2711B-6B24-482C-8592-4D47DD2526E9}" srcId="{181D0E35-B67F-4555-B672-834CB0E7FAD5}" destId="{238F80C5-102E-4EF7-B9B1-DDE26902BA5F}" srcOrd="0" destOrd="0" parTransId="{E25B5733-2209-4DBC-815B-F38478FFBD36}" sibTransId="{56F68A92-37D3-46E4-ABCD-A35D1947783B}"/>
    <dgm:cxn modelId="{F166AA1C-3930-4546-9C05-AB304C465E1A}" type="presOf" srcId="{CA48F7E2-59F8-4F8D-9E3C-DE6E4EB5BB76}" destId="{4FC28F0E-AAE3-4303-B419-3F9FBB700626}" srcOrd="0" destOrd="0" presId="urn:microsoft.com/office/officeart/2008/layout/HexagonCluster"/>
    <dgm:cxn modelId="{EDA6E535-DED8-4F0A-B8C8-27AB03257DC7}" type="presOf" srcId="{1908146D-1CD2-4898-B86E-EA023B0A3B58}" destId="{7972B242-6F84-4A8F-9DDF-2F0E6BE53BE5}" srcOrd="0" destOrd="0" presId="urn:microsoft.com/office/officeart/2008/layout/HexagonCluster"/>
    <dgm:cxn modelId="{E84FD439-AB23-4EE8-B331-946345B8D01D}" srcId="{181D0E35-B67F-4555-B672-834CB0E7FAD5}" destId="{CA48F7E2-59F8-4F8D-9E3C-DE6E4EB5BB76}" srcOrd="3" destOrd="0" parTransId="{75ADC728-6434-40E9-B2D0-7B43E9FCF643}" sibTransId="{1908146D-1CD2-4898-B86E-EA023B0A3B58}"/>
    <dgm:cxn modelId="{B7C09A47-E10F-4D7D-B08F-40A728B984B9}" type="presOf" srcId="{D63AE641-87CC-465A-86B2-43E05BDFCFE2}" destId="{869EAD51-D408-41B2-974B-E8DFAD9ED782}" srcOrd="0" destOrd="0" presId="urn:microsoft.com/office/officeart/2008/layout/HexagonCluster"/>
    <dgm:cxn modelId="{88805952-CB63-4FC1-9D9E-F02306E4FECA}" srcId="{181D0E35-B67F-4555-B672-834CB0E7FAD5}" destId="{16126486-FCB2-4410-9D62-91ADF5B62012}" srcOrd="2" destOrd="0" parTransId="{EDDBB917-B2CC-470A-953F-B021C040BC97}" sibTransId="{592C8E32-83C6-497E-B9B6-8D4DCF52AA45}"/>
    <dgm:cxn modelId="{9001E956-177E-44FD-AF84-0E35F5E976C4}" srcId="{181D0E35-B67F-4555-B672-834CB0E7FAD5}" destId="{8E38E8F1-8085-4AF0-9CB5-14EEFE2A7BD7}" srcOrd="4" destOrd="0" parTransId="{ECDACBCB-93AA-46D7-9F6E-08C5FC6D5CD7}" sibTransId="{996D83CC-D64C-40D6-80DB-C0F0654FA70C}"/>
    <dgm:cxn modelId="{ACA1F567-3B2A-4D47-9DE1-0259B12E57B7}" type="presOf" srcId="{8E38E8F1-8085-4AF0-9CB5-14EEFE2A7BD7}" destId="{FC122C8C-2603-4DBF-B54A-4CE458495695}" srcOrd="0" destOrd="0" presId="urn:microsoft.com/office/officeart/2008/layout/HexagonCluster"/>
    <dgm:cxn modelId="{79AB3B97-3CB4-4346-BEB2-4D8A835473F9}" type="presOf" srcId="{238F80C5-102E-4EF7-B9B1-DDE26902BA5F}" destId="{4FC94D41-CBF4-4313-9585-223AD165D893}" srcOrd="0" destOrd="0" presId="urn:microsoft.com/office/officeart/2008/layout/HexagonCluster"/>
    <dgm:cxn modelId="{CF325599-2908-4462-9229-6239C72BF260}" type="presOf" srcId="{592C8E32-83C6-497E-B9B6-8D4DCF52AA45}" destId="{D38723A4-8648-4276-9D5B-4AB9645BE406}" srcOrd="0" destOrd="0" presId="urn:microsoft.com/office/officeart/2008/layout/HexagonCluster"/>
    <dgm:cxn modelId="{67EB649C-1B1A-4635-95B7-747AD24706E5}" type="presOf" srcId="{FDB6BBC6-8527-4613-A585-5EA5741A1C40}" destId="{EEAE2C6A-B425-4357-94CD-D1603E76F4BD}" srcOrd="0" destOrd="0" presId="urn:microsoft.com/office/officeart/2008/layout/HexagonCluster"/>
    <dgm:cxn modelId="{A5D0D89C-0AE1-490A-B439-456DA6BAAEE2}" type="presOf" srcId="{C59B046A-C2F4-48E4-8C8B-294E32656EB1}" destId="{1F3CD107-9839-4F90-B0B3-8298D03DFAD8}" srcOrd="0" destOrd="0" presId="urn:microsoft.com/office/officeart/2008/layout/HexagonCluster"/>
    <dgm:cxn modelId="{FECEE09C-B0BE-4C72-971C-94EB3228D0F1}" srcId="{181D0E35-B67F-4555-B672-834CB0E7FAD5}" destId="{D63AE641-87CC-465A-86B2-43E05BDFCFE2}" srcOrd="5" destOrd="0" parTransId="{38F18173-DDBC-4F0C-8E42-98854C7DD021}" sibTransId="{C59B046A-C2F4-48E4-8C8B-294E32656EB1}"/>
    <dgm:cxn modelId="{3A2079B4-F186-407E-833D-1762AB9715CD}" srcId="{181D0E35-B67F-4555-B672-834CB0E7FAD5}" destId="{FDB6BBC6-8527-4613-A585-5EA5741A1C40}" srcOrd="1" destOrd="0" parTransId="{E80C0FF7-EE57-495D-9ED1-9439F846E0A5}" sibTransId="{6ACA3A01-2FE2-42FC-8D08-96E9316F6964}"/>
    <dgm:cxn modelId="{EAAEEFB4-AF08-476A-82AD-40C1DC8A6FA1}" type="presOf" srcId="{16126486-FCB2-4410-9D62-91ADF5B62012}" destId="{43DEAB5B-E302-4775-A21A-A9B0036B825D}" srcOrd="0" destOrd="0" presId="urn:microsoft.com/office/officeart/2008/layout/HexagonCluster"/>
    <dgm:cxn modelId="{7577C1DF-4777-4E25-9BCA-DB192FB54867}" type="presOf" srcId="{56F68A92-37D3-46E4-ABCD-A35D1947783B}" destId="{1F052BCC-D8A6-470A-A047-9158340420BA}" srcOrd="0" destOrd="0" presId="urn:microsoft.com/office/officeart/2008/layout/HexagonCluster"/>
    <dgm:cxn modelId="{9DBF85E2-16EF-435F-9799-E46BB1E2DDE9}" type="presOf" srcId="{6ACA3A01-2FE2-42FC-8D08-96E9316F6964}" destId="{9304B06F-E60E-495E-B6A5-2D449E9D2AF1}" srcOrd="0" destOrd="0" presId="urn:microsoft.com/office/officeart/2008/layout/HexagonCluster"/>
    <dgm:cxn modelId="{073584E8-5B14-4719-A384-59AE58E49338}" type="presOf" srcId="{996D83CC-D64C-40D6-80DB-C0F0654FA70C}" destId="{6615E16A-809A-4E94-8B94-4F72DFB8C6B7}" srcOrd="0" destOrd="0" presId="urn:microsoft.com/office/officeart/2008/layout/HexagonCluster"/>
    <dgm:cxn modelId="{BE2B33DC-9CAA-44A2-84E5-196144A5E00A}" type="presParOf" srcId="{2FDB5E57-41E6-44E0-9EF0-93579CEA771F}" destId="{978321A2-FF3C-48B5-A5CA-28F2CD89DD51}" srcOrd="0" destOrd="0" presId="urn:microsoft.com/office/officeart/2008/layout/HexagonCluster"/>
    <dgm:cxn modelId="{D9B82051-7EF7-45B9-9D20-B87774E80908}" type="presParOf" srcId="{978321A2-FF3C-48B5-A5CA-28F2CD89DD51}" destId="{4FC94D41-CBF4-4313-9585-223AD165D893}" srcOrd="0" destOrd="0" presId="urn:microsoft.com/office/officeart/2008/layout/HexagonCluster"/>
    <dgm:cxn modelId="{8043537D-8699-4753-8343-0D709F82259C}" type="presParOf" srcId="{2FDB5E57-41E6-44E0-9EF0-93579CEA771F}" destId="{6FF81765-89EC-4204-9975-02171DC23E0B}" srcOrd="1" destOrd="0" presId="urn:microsoft.com/office/officeart/2008/layout/HexagonCluster"/>
    <dgm:cxn modelId="{8E5CAC73-4004-4932-BF3F-27BA197684D1}" type="presParOf" srcId="{6FF81765-89EC-4204-9975-02171DC23E0B}" destId="{4E11A240-494A-48F8-86A1-3CF9EE119B78}" srcOrd="0" destOrd="0" presId="urn:microsoft.com/office/officeart/2008/layout/HexagonCluster"/>
    <dgm:cxn modelId="{65D363BE-856F-40FC-BB3E-8400D75BD350}" type="presParOf" srcId="{2FDB5E57-41E6-44E0-9EF0-93579CEA771F}" destId="{AACF7C63-E09D-40E5-AC22-F67B053E0635}" srcOrd="2" destOrd="0" presId="urn:microsoft.com/office/officeart/2008/layout/HexagonCluster"/>
    <dgm:cxn modelId="{440F8C3D-28D8-43FF-A6E1-426734BADE46}" type="presParOf" srcId="{AACF7C63-E09D-40E5-AC22-F67B053E0635}" destId="{1F052BCC-D8A6-470A-A047-9158340420BA}" srcOrd="0" destOrd="0" presId="urn:microsoft.com/office/officeart/2008/layout/HexagonCluster"/>
    <dgm:cxn modelId="{DFCA4C20-D3F0-469C-9E3F-1480E7595BA4}" type="presParOf" srcId="{2FDB5E57-41E6-44E0-9EF0-93579CEA771F}" destId="{810308DE-6ECB-464C-8FFD-F3BD648104E1}" srcOrd="3" destOrd="0" presId="urn:microsoft.com/office/officeart/2008/layout/HexagonCluster"/>
    <dgm:cxn modelId="{FFD36521-0968-478E-959A-2DD714AF20EE}" type="presParOf" srcId="{810308DE-6ECB-464C-8FFD-F3BD648104E1}" destId="{94B38D22-73E1-4245-AFA9-7BAF43E6D61B}" srcOrd="0" destOrd="0" presId="urn:microsoft.com/office/officeart/2008/layout/HexagonCluster"/>
    <dgm:cxn modelId="{091A26E0-3EE7-4CB7-872F-BE7AD111695A}" type="presParOf" srcId="{2FDB5E57-41E6-44E0-9EF0-93579CEA771F}" destId="{BBDE20FB-C0BA-4B41-9884-12FC5A72AC55}" srcOrd="4" destOrd="0" presId="urn:microsoft.com/office/officeart/2008/layout/HexagonCluster"/>
    <dgm:cxn modelId="{C0901CBB-27E7-43A1-97E5-38992FCC6DA2}" type="presParOf" srcId="{BBDE20FB-C0BA-4B41-9884-12FC5A72AC55}" destId="{EEAE2C6A-B425-4357-94CD-D1603E76F4BD}" srcOrd="0" destOrd="0" presId="urn:microsoft.com/office/officeart/2008/layout/HexagonCluster"/>
    <dgm:cxn modelId="{1ACBEFE5-B672-458F-903D-862E9BD451DE}" type="presParOf" srcId="{2FDB5E57-41E6-44E0-9EF0-93579CEA771F}" destId="{E3FA1512-56C3-4899-8B9A-97F4602B85DE}" srcOrd="5" destOrd="0" presId="urn:microsoft.com/office/officeart/2008/layout/HexagonCluster"/>
    <dgm:cxn modelId="{6A02CCDE-2D36-4883-B05E-D41F44C98BF4}" type="presParOf" srcId="{E3FA1512-56C3-4899-8B9A-97F4602B85DE}" destId="{183F2787-C8E4-4FF7-B123-E9FA8E69A9D9}" srcOrd="0" destOrd="0" presId="urn:microsoft.com/office/officeart/2008/layout/HexagonCluster"/>
    <dgm:cxn modelId="{803DCDC5-24C7-41BC-B20E-DA82219D4DB8}" type="presParOf" srcId="{2FDB5E57-41E6-44E0-9EF0-93579CEA771F}" destId="{3AAA8AE5-3AF2-411A-93C0-7FF891939359}" srcOrd="6" destOrd="0" presId="urn:microsoft.com/office/officeart/2008/layout/HexagonCluster"/>
    <dgm:cxn modelId="{CEED8786-F7FD-4998-BD82-AC69C055DAFB}" type="presParOf" srcId="{3AAA8AE5-3AF2-411A-93C0-7FF891939359}" destId="{9304B06F-E60E-495E-B6A5-2D449E9D2AF1}" srcOrd="0" destOrd="0" presId="urn:microsoft.com/office/officeart/2008/layout/HexagonCluster"/>
    <dgm:cxn modelId="{6997D435-7E6B-492C-A46A-2AAE4983EC93}" type="presParOf" srcId="{2FDB5E57-41E6-44E0-9EF0-93579CEA771F}" destId="{3B69766E-21C1-426F-8A3A-FD5918B17A87}" srcOrd="7" destOrd="0" presId="urn:microsoft.com/office/officeart/2008/layout/HexagonCluster"/>
    <dgm:cxn modelId="{B8ADCEC6-F23F-4E3C-9130-585F36769FB7}" type="presParOf" srcId="{3B69766E-21C1-426F-8A3A-FD5918B17A87}" destId="{1A7DD14C-FF07-487F-AD75-4FD91494E820}" srcOrd="0" destOrd="0" presId="urn:microsoft.com/office/officeart/2008/layout/HexagonCluster"/>
    <dgm:cxn modelId="{1FA85162-84C3-420E-8F40-349370378504}" type="presParOf" srcId="{2FDB5E57-41E6-44E0-9EF0-93579CEA771F}" destId="{6800143E-BD0B-4DD6-992A-9AD15A755CB2}" srcOrd="8" destOrd="0" presId="urn:microsoft.com/office/officeart/2008/layout/HexagonCluster"/>
    <dgm:cxn modelId="{EE292050-DCE8-4B46-B431-7D0893126CE5}" type="presParOf" srcId="{6800143E-BD0B-4DD6-992A-9AD15A755CB2}" destId="{43DEAB5B-E302-4775-A21A-A9B0036B825D}" srcOrd="0" destOrd="0" presId="urn:microsoft.com/office/officeart/2008/layout/HexagonCluster"/>
    <dgm:cxn modelId="{6119A376-BB40-4743-9B9A-BBF16ACEE2A5}" type="presParOf" srcId="{2FDB5E57-41E6-44E0-9EF0-93579CEA771F}" destId="{8A5B2F49-824B-405F-BA83-35CA4BAEF917}" srcOrd="9" destOrd="0" presId="urn:microsoft.com/office/officeart/2008/layout/HexagonCluster"/>
    <dgm:cxn modelId="{8A7592CB-B9A1-430A-8171-39DF7A40A587}" type="presParOf" srcId="{8A5B2F49-824B-405F-BA83-35CA4BAEF917}" destId="{A072AB5B-ED66-46ED-817C-D0A6631431E5}" srcOrd="0" destOrd="0" presId="urn:microsoft.com/office/officeart/2008/layout/HexagonCluster"/>
    <dgm:cxn modelId="{BD6E6331-8898-439B-BB8B-8DDECDF670BB}" type="presParOf" srcId="{2FDB5E57-41E6-44E0-9EF0-93579CEA771F}" destId="{2B5DAACB-65CD-4B59-AC35-657EA0CBE8E9}" srcOrd="10" destOrd="0" presId="urn:microsoft.com/office/officeart/2008/layout/HexagonCluster"/>
    <dgm:cxn modelId="{2C7C2AA6-C505-4F5C-92CB-24D5D7C2BECC}" type="presParOf" srcId="{2B5DAACB-65CD-4B59-AC35-657EA0CBE8E9}" destId="{D38723A4-8648-4276-9D5B-4AB9645BE406}" srcOrd="0" destOrd="0" presId="urn:microsoft.com/office/officeart/2008/layout/HexagonCluster"/>
    <dgm:cxn modelId="{F87796C0-090B-4BB4-B86C-CA1E45B70B7B}" type="presParOf" srcId="{2FDB5E57-41E6-44E0-9EF0-93579CEA771F}" destId="{6BF650A0-37DC-4410-8856-9EDC820CCB1C}" srcOrd="11" destOrd="0" presId="urn:microsoft.com/office/officeart/2008/layout/HexagonCluster"/>
    <dgm:cxn modelId="{589C23A6-7A34-4076-BEC9-48537CC06E8F}" type="presParOf" srcId="{6BF650A0-37DC-4410-8856-9EDC820CCB1C}" destId="{BABD0308-799E-4E99-9A8D-2116B1937603}" srcOrd="0" destOrd="0" presId="urn:microsoft.com/office/officeart/2008/layout/HexagonCluster"/>
    <dgm:cxn modelId="{45354E94-62BA-4E33-82B1-55B93999020B}" type="presParOf" srcId="{2FDB5E57-41E6-44E0-9EF0-93579CEA771F}" destId="{C4871871-4616-4442-B6EA-852E5CA751AF}" srcOrd="12" destOrd="0" presId="urn:microsoft.com/office/officeart/2008/layout/HexagonCluster"/>
    <dgm:cxn modelId="{EFF1E0CF-53BF-4E2F-83D1-540DA97B01EB}" type="presParOf" srcId="{C4871871-4616-4442-B6EA-852E5CA751AF}" destId="{4FC28F0E-AAE3-4303-B419-3F9FBB700626}" srcOrd="0" destOrd="0" presId="urn:microsoft.com/office/officeart/2008/layout/HexagonCluster"/>
    <dgm:cxn modelId="{05196F7F-476B-4DED-AB1F-ABA494F7198C}" type="presParOf" srcId="{2FDB5E57-41E6-44E0-9EF0-93579CEA771F}" destId="{3F5C6C53-3DFB-4FDF-AE93-953743550B41}" srcOrd="13" destOrd="0" presId="urn:microsoft.com/office/officeart/2008/layout/HexagonCluster"/>
    <dgm:cxn modelId="{6323B160-E3F0-4049-A3FB-AFF4E7CEEB1A}" type="presParOf" srcId="{3F5C6C53-3DFB-4FDF-AE93-953743550B41}" destId="{7BF77E9D-7B88-473F-914F-E896A2B5654A}" srcOrd="0" destOrd="0" presId="urn:microsoft.com/office/officeart/2008/layout/HexagonCluster"/>
    <dgm:cxn modelId="{E89482EF-2D1E-4AE9-963E-DA626E4B7D6F}" type="presParOf" srcId="{2FDB5E57-41E6-44E0-9EF0-93579CEA771F}" destId="{98402067-D4EC-4798-8DEB-D7F7192969EB}" srcOrd="14" destOrd="0" presId="urn:microsoft.com/office/officeart/2008/layout/HexagonCluster"/>
    <dgm:cxn modelId="{0596A0E3-C04D-45E8-8ADC-8428D078A1AA}" type="presParOf" srcId="{98402067-D4EC-4798-8DEB-D7F7192969EB}" destId="{7972B242-6F84-4A8F-9DDF-2F0E6BE53BE5}" srcOrd="0" destOrd="0" presId="urn:microsoft.com/office/officeart/2008/layout/HexagonCluster"/>
    <dgm:cxn modelId="{082452D6-9890-4956-A90E-82B62BA133B4}" type="presParOf" srcId="{2FDB5E57-41E6-44E0-9EF0-93579CEA771F}" destId="{67776D41-6330-4C78-945F-C60A6F500C5B}" srcOrd="15" destOrd="0" presId="urn:microsoft.com/office/officeart/2008/layout/HexagonCluster"/>
    <dgm:cxn modelId="{3D1E8874-1DD2-495A-AFEB-2F3693AFCA67}" type="presParOf" srcId="{67776D41-6330-4C78-945F-C60A6F500C5B}" destId="{575E67A5-6070-473E-9CC1-BDA0F95796A8}" srcOrd="0" destOrd="0" presId="urn:microsoft.com/office/officeart/2008/layout/HexagonCluster"/>
    <dgm:cxn modelId="{A2B9AB97-D164-4582-B8C1-1EB694A756E7}" type="presParOf" srcId="{2FDB5E57-41E6-44E0-9EF0-93579CEA771F}" destId="{AA48BD6A-847F-48EB-B1FC-2EF10F131AF0}" srcOrd="16" destOrd="0" presId="urn:microsoft.com/office/officeart/2008/layout/HexagonCluster"/>
    <dgm:cxn modelId="{50899515-3172-4F3E-A7AA-32E84F595705}" type="presParOf" srcId="{AA48BD6A-847F-48EB-B1FC-2EF10F131AF0}" destId="{FC122C8C-2603-4DBF-B54A-4CE458495695}" srcOrd="0" destOrd="0" presId="urn:microsoft.com/office/officeart/2008/layout/HexagonCluster"/>
    <dgm:cxn modelId="{C78532C3-2436-4536-90EF-7C87229794B8}" type="presParOf" srcId="{2FDB5E57-41E6-44E0-9EF0-93579CEA771F}" destId="{655560ED-303C-4059-9E63-D981C7D0477C}" srcOrd="17" destOrd="0" presId="urn:microsoft.com/office/officeart/2008/layout/HexagonCluster"/>
    <dgm:cxn modelId="{1E6FEBD4-B814-420B-B8A4-F8A92F11AD0E}" type="presParOf" srcId="{655560ED-303C-4059-9E63-D981C7D0477C}" destId="{ABEDF710-42F5-49D1-B266-7782A1063B86}" srcOrd="0" destOrd="0" presId="urn:microsoft.com/office/officeart/2008/layout/HexagonCluster"/>
    <dgm:cxn modelId="{D5AC714A-D20C-4667-A63E-E144C30FC4DD}" type="presParOf" srcId="{2FDB5E57-41E6-44E0-9EF0-93579CEA771F}" destId="{AD0B2AF8-A8EA-4C5A-AEEB-55C67EE89FEA}" srcOrd="18" destOrd="0" presId="urn:microsoft.com/office/officeart/2008/layout/HexagonCluster"/>
    <dgm:cxn modelId="{3C1C9F78-704C-47B8-8472-10C1DB7B9343}" type="presParOf" srcId="{AD0B2AF8-A8EA-4C5A-AEEB-55C67EE89FEA}" destId="{6615E16A-809A-4E94-8B94-4F72DFB8C6B7}" srcOrd="0" destOrd="0" presId="urn:microsoft.com/office/officeart/2008/layout/HexagonCluster"/>
    <dgm:cxn modelId="{153526DD-338B-4796-B1E2-2358DB0C25CE}" type="presParOf" srcId="{2FDB5E57-41E6-44E0-9EF0-93579CEA771F}" destId="{9616CEE6-7C2B-481D-9E91-6DDEE1FB237F}" srcOrd="19" destOrd="0" presId="urn:microsoft.com/office/officeart/2008/layout/HexagonCluster"/>
    <dgm:cxn modelId="{8609DD19-7481-44C6-816E-6B9043D743B8}" type="presParOf" srcId="{9616CEE6-7C2B-481D-9E91-6DDEE1FB237F}" destId="{BF6A7E80-AE9D-416B-B109-26314DF13DB5}" srcOrd="0" destOrd="0" presId="urn:microsoft.com/office/officeart/2008/layout/HexagonCluster"/>
    <dgm:cxn modelId="{0AA24AD5-82E9-4EC4-9FE9-6A20FF768601}" type="presParOf" srcId="{2FDB5E57-41E6-44E0-9EF0-93579CEA771F}" destId="{F3444E69-6008-4584-89A2-2011869DF036}" srcOrd="20" destOrd="0" presId="urn:microsoft.com/office/officeart/2008/layout/HexagonCluster"/>
    <dgm:cxn modelId="{A56B9491-FF37-464B-BA34-A413BB36196F}" type="presParOf" srcId="{F3444E69-6008-4584-89A2-2011869DF036}" destId="{869EAD51-D408-41B2-974B-E8DFAD9ED782}" srcOrd="0" destOrd="0" presId="urn:microsoft.com/office/officeart/2008/layout/HexagonCluster"/>
    <dgm:cxn modelId="{493FAF4A-E83C-45DF-996B-EEC14E009958}" type="presParOf" srcId="{2FDB5E57-41E6-44E0-9EF0-93579CEA771F}" destId="{7A928BE1-3E8E-4E1A-B189-C2ABF5B687C8}" srcOrd="21" destOrd="0" presId="urn:microsoft.com/office/officeart/2008/layout/HexagonCluster"/>
    <dgm:cxn modelId="{A1F8956E-93F2-453F-A57B-CC33E446E642}" type="presParOf" srcId="{7A928BE1-3E8E-4E1A-B189-C2ABF5B687C8}" destId="{10BE7AF7-7187-41F1-AE6D-444E867BDED5}" srcOrd="0" destOrd="0" presId="urn:microsoft.com/office/officeart/2008/layout/HexagonCluster"/>
    <dgm:cxn modelId="{FFA0E773-5610-451C-975E-8D63A5CCFE50}" type="presParOf" srcId="{2FDB5E57-41E6-44E0-9EF0-93579CEA771F}" destId="{B1A8039D-83E7-4730-9FBD-4945A62EF293}" srcOrd="22" destOrd="0" presId="urn:microsoft.com/office/officeart/2008/layout/HexagonCluster"/>
    <dgm:cxn modelId="{691FC57B-F8C7-42D9-BFA6-117B90E458CD}" type="presParOf" srcId="{B1A8039D-83E7-4730-9FBD-4945A62EF293}" destId="{1F3CD107-9839-4F90-B0B3-8298D03DFAD8}" srcOrd="0" destOrd="0" presId="urn:microsoft.com/office/officeart/2008/layout/HexagonCluster"/>
    <dgm:cxn modelId="{8E5DBF7B-ED10-4DA3-9EEF-59E420B2D9F8}" type="presParOf" srcId="{2FDB5E57-41E6-44E0-9EF0-93579CEA771F}" destId="{7A406DBA-2DC5-4348-9CC9-D77ED155FD9F}" srcOrd="23" destOrd="0" presId="urn:microsoft.com/office/officeart/2008/layout/HexagonCluster"/>
    <dgm:cxn modelId="{BFC7AE69-51AC-4618-A114-15438F3B9A7B}" type="presParOf" srcId="{7A406DBA-2DC5-4348-9CC9-D77ED155FD9F}" destId="{331FCFB7-12C2-4E1C-AAA0-0A7427F709E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6C9686-A8A2-4B3D-91C3-33500D1223F5}" type="doc">
      <dgm:prSet loTypeId="urn:microsoft.com/office/officeart/2005/8/layout/venn3" loCatId="relationship" qsTypeId="urn:microsoft.com/office/officeart/2005/8/quickstyle/simple3" qsCatId="simple" csTypeId="urn:microsoft.com/office/officeart/2005/8/colors/accent3_1" csCatId="accent3" phldr="1"/>
      <dgm:spPr/>
    </dgm:pt>
    <dgm:pt modelId="{987B62E4-0BAB-4CC3-9C1E-343530187802}">
      <dgm:prSet phldrT="[Текст]" custT="1"/>
      <dgm:spPr/>
      <dgm:t>
        <a:bodyPr/>
        <a:lstStyle/>
        <a:p>
          <a:r>
            <a:rPr lang="ru-RU" sz="1600" b="1" dirty="0">
              <a:solidFill>
                <a:srgbClr val="340145"/>
              </a:solidFill>
              <a:latin typeface="Circe" panose="020B0502020203020203" pitchFamily="34" charset="-52"/>
            </a:rPr>
            <a:t>Профильное</a:t>
          </a:r>
          <a:r>
            <a:rPr lang="ru-RU" sz="1600" b="1" baseline="0" dirty="0">
              <a:solidFill>
                <a:srgbClr val="340145"/>
              </a:solidFill>
              <a:latin typeface="Circe" panose="020B0502020203020203" pitchFamily="34" charset="-52"/>
            </a:rPr>
            <a:t> образование для студентов СПО</a:t>
          </a:r>
        </a:p>
        <a:p>
          <a:r>
            <a:rPr lang="ru-RU" sz="1600" dirty="0">
              <a:latin typeface="Circe" panose="020B0502020203020203" pitchFamily="34" charset="-52"/>
            </a:rPr>
            <a:t>Программа 2х дипломов</a:t>
          </a:r>
          <a:endParaRPr lang="en-US" sz="1600" dirty="0">
            <a:latin typeface="Circe" panose="020B0502020203020203" pitchFamily="34" charset="-52"/>
          </a:endParaRPr>
        </a:p>
        <a:p>
          <a:r>
            <a:rPr lang="ru-RU" sz="1600" dirty="0">
              <a:latin typeface="Circe" panose="020B0502020203020203" pitchFamily="34" charset="-52"/>
            </a:rPr>
            <a:t>(онлайн – </a:t>
          </a:r>
          <a:r>
            <a:rPr lang="ru-RU" sz="1600" dirty="0" err="1">
              <a:latin typeface="Circe" panose="020B0502020203020203" pitchFamily="34" charset="-52"/>
            </a:rPr>
            <a:t>оффлайн</a:t>
          </a:r>
          <a:r>
            <a:rPr lang="ru-RU" sz="1600" dirty="0">
              <a:latin typeface="Circe" panose="020B0502020203020203" pitchFamily="34" charset="-52"/>
            </a:rPr>
            <a:t>)</a:t>
          </a:r>
          <a:r>
            <a:rPr lang="en-US" sz="1600" dirty="0">
              <a:latin typeface="Circe" panose="020B0502020203020203" pitchFamily="34" charset="-52"/>
            </a:rPr>
            <a:t> </a:t>
          </a:r>
          <a:endParaRPr lang="ru-RU" sz="1600" dirty="0">
            <a:latin typeface="Circe" panose="020B0502020203020203" pitchFamily="34" charset="-52"/>
          </a:endParaRPr>
        </a:p>
      </dgm:t>
    </dgm:pt>
    <dgm:pt modelId="{68E496AE-5223-45DF-9F6B-F55A3CD40B1B}" type="parTrans" cxnId="{D1B24DF5-66B1-4228-A972-6455AE50CD8C}">
      <dgm:prSet/>
      <dgm:spPr/>
      <dgm:t>
        <a:bodyPr/>
        <a:lstStyle/>
        <a:p>
          <a:endParaRPr lang="ru-RU" sz="1600"/>
        </a:p>
      </dgm:t>
    </dgm:pt>
    <dgm:pt modelId="{3C81A24F-ABA0-45A9-B5FD-88B5F43860DD}" type="sibTrans" cxnId="{D1B24DF5-66B1-4228-A972-6455AE50CD8C}">
      <dgm:prSet/>
      <dgm:spPr/>
      <dgm:t>
        <a:bodyPr/>
        <a:lstStyle/>
        <a:p>
          <a:endParaRPr lang="ru-RU" sz="1600"/>
        </a:p>
      </dgm:t>
    </dgm:pt>
    <dgm:pt modelId="{0DAEE264-5255-43C2-BB1D-B01FDAAAD7AC}">
      <dgm:prSet phldrT="[Текст]" custT="1"/>
      <dgm:spPr/>
      <dgm:t>
        <a:bodyPr/>
        <a:lstStyle/>
        <a:p>
          <a:r>
            <a:rPr lang="ru-RU" sz="1600" b="1" dirty="0">
              <a:solidFill>
                <a:srgbClr val="3482F6"/>
              </a:solidFill>
              <a:latin typeface="Circe" panose="020B0502020203020203" pitchFamily="34" charset="-52"/>
            </a:rPr>
            <a:t>Технологические лагеря для подростков 11 – 18 лет</a:t>
          </a:r>
        </a:p>
        <a:p>
          <a:r>
            <a:rPr lang="en-US" sz="1600" dirty="0">
              <a:latin typeface="Circe" panose="020B0502020203020203" pitchFamily="34" charset="-52"/>
            </a:rPr>
            <a:t>IT – </a:t>
          </a:r>
          <a:r>
            <a:rPr lang="ru-RU" sz="1600" dirty="0">
              <a:latin typeface="Circe" panose="020B0502020203020203" pitchFamily="34" charset="-52"/>
            </a:rPr>
            <a:t>Лагерь на Кипре с 7 по 21 июля 2018</a:t>
          </a:r>
        </a:p>
        <a:p>
          <a:r>
            <a:rPr lang="ru-RU" sz="1600" dirty="0">
              <a:latin typeface="Circe" panose="020B0502020203020203" pitchFamily="34" charset="-52"/>
            </a:rPr>
            <a:t>3</a:t>
          </a:r>
          <a:r>
            <a:rPr lang="en-US" sz="1600" dirty="0">
              <a:latin typeface="Circe" panose="020B0502020203020203" pitchFamily="34" charset="-52"/>
            </a:rPr>
            <a:t>D</a:t>
          </a:r>
          <a:r>
            <a:rPr lang="ru-RU" sz="1600" dirty="0">
              <a:latin typeface="Circe" panose="020B0502020203020203" pitchFamily="34" charset="-52"/>
            </a:rPr>
            <a:t>Дизайн и английский язык</a:t>
          </a:r>
          <a:endParaRPr lang="en-US" sz="1600" dirty="0">
            <a:latin typeface="Circe" panose="020B0502020203020203" pitchFamily="34" charset="-52"/>
          </a:endParaRPr>
        </a:p>
        <a:p>
          <a:r>
            <a:rPr lang="en-US" sz="1600" dirty="0" err="1">
              <a:latin typeface="Circe" panose="020B0502020203020203" pitchFamily="34" charset="-52"/>
              <a:hlinkClick xmlns:r="http://schemas.openxmlformats.org/officeDocument/2006/relationships" r:id="rId1"/>
            </a:rPr>
            <a:t>trajectory.camp</a:t>
          </a:r>
          <a:r>
            <a:rPr lang="en-US" sz="1600" dirty="0">
              <a:latin typeface="Circe" panose="020B0502020203020203" pitchFamily="34" charset="-52"/>
            </a:rPr>
            <a:t> </a:t>
          </a:r>
          <a:endParaRPr lang="ru-RU" sz="1600" dirty="0">
            <a:latin typeface="Circe" panose="020B0502020203020203" pitchFamily="34" charset="-52"/>
          </a:endParaRPr>
        </a:p>
      </dgm:t>
    </dgm:pt>
    <dgm:pt modelId="{1CDA48B1-63BD-487D-BD81-5C50C0B328FB}" type="parTrans" cxnId="{BA6E7FD4-B353-43A9-ADA8-D80D743C44DD}">
      <dgm:prSet/>
      <dgm:spPr/>
      <dgm:t>
        <a:bodyPr/>
        <a:lstStyle/>
        <a:p>
          <a:endParaRPr lang="ru-RU" sz="1600"/>
        </a:p>
      </dgm:t>
    </dgm:pt>
    <dgm:pt modelId="{B98E646F-1F7F-4EA5-A5CD-0A9C9AE48141}" type="sibTrans" cxnId="{BA6E7FD4-B353-43A9-ADA8-D80D743C44DD}">
      <dgm:prSet/>
      <dgm:spPr/>
      <dgm:t>
        <a:bodyPr/>
        <a:lstStyle/>
        <a:p>
          <a:endParaRPr lang="ru-RU" sz="1600"/>
        </a:p>
      </dgm:t>
    </dgm:pt>
    <dgm:pt modelId="{E7A1A152-E9C4-4CE7-ADC0-EC5F5BA2672D}">
      <dgm:prSet phldrT="[Текст]" custT="1"/>
      <dgm:spPr/>
      <dgm:t>
        <a:bodyPr/>
        <a:lstStyle/>
        <a:p>
          <a:r>
            <a:rPr lang="ru-RU" sz="1600" b="1" dirty="0">
              <a:solidFill>
                <a:srgbClr val="06BD59"/>
              </a:solidFill>
              <a:latin typeface="Circe" panose="020B0502020203020203" pitchFamily="34" charset="-52"/>
            </a:rPr>
            <a:t>Переподготовка преподавателей в сфере </a:t>
          </a:r>
          <a:r>
            <a:rPr lang="en-US" sz="1600" b="1" dirty="0">
              <a:solidFill>
                <a:srgbClr val="06BD59"/>
              </a:solidFill>
              <a:latin typeface="Circe" panose="020B0502020203020203" pitchFamily="34" charset="-52"/>
            </a:rPr>
            <a:t>IT</a:t>
          </a:r>
          <a:endParaRPr lang="ru-RU" sz="1600" b="1" dirty="0">
            <a:solidFill>
              <a:srgbClr val="06BD59"/>
            </a:solidFill>
            <a:latin typeface="Circe" panose="020B0502020203020203" pitchFamily="34" charset="-52"/>
          </a:endParaRPr>
        </a:p>
      </dgm:t>
    </dgm:pt>
    <dgm:pt modelId="{ABAFA3F5-CB51-4DAD-866C-314C9E8C316B}" type="parTrans" cxnId="{820E2DE4-4964-4C52-A00D-A4197F1CA277}">
      <dgm:prSet/>
      <dgm:spPr/>
      <dgm:t>
        <a:bodyPr/>
        <a:lstStyle/>
        <a:p>
          <a:endParaRPr lang="ru-RU" sz="1600"/>
        </a:p>
      </dgm:t>
    </dgm:pt>
    <dgm:pt modelId="{2F48F4BB-2D1F-4334-8407-34FDE97519FF}" type="sibTrans" cxnId="{820E2DE4-4964-4C52-A00D-A4197F1CA277}">
      <dgm:prSet/>
      <dgm:spPr/>
      <dgm:t>
        <a:bodyPr/>
        <a:lstStyle/>
        <a:p>
          <a:endParaRPr lang="ru-RU" sz="1600"/>
        </a:p>
      </dgm:t>
    </dgm:pt>
    <dgm:pt modelId="{69A8D7EF-5849-4A91-87E5-3628D4214993}">
      <dgm:prSet custT="1"/>
      <dgm:spPr/>
      <dgm:t>
        <a:bodyPr/>
        <a:lstStyle/>
        <a:p>
          <a:endParaRPr lang="en-US" sz="1600" b="1" dirty="0">
            <a:latin typeface="Circe" panose="020B0502020203020203" pitchFamily="34" charset="-52"/>
          </a:endParaRPr>
        </a:p>
        <a:p>
          <a:r>
            <a:rPr lang="ru-RU" sz="1600" b="1" dirty="0">
              <a:solidFill>
                <a:srgbClr val="FF02E4"/>
              </a:solidFill>
              <a:latin typeface="Circe" panose="020B0502020203020203" pitchFamily="34" charset="-52"/>
            </a:rPr>
            <a:t>Независимая</a:t>
          </a:r>
          <a:r>
            <a:rPr lang="ru-RU" sz="1600" b="1" baseline="0" dirty="0">
              <a:solidFill>
                <a:srgbClr val="FF02E4"/>
              </a:solidFill>
              <a:latin typeface="Circe" panose="020B0502020203020203" pitchFamily="34" charset="-52"/>
            </a:rPr>
            <a:t> оценка </a:t>
          </a:r>
          <a:r>
            <a:rPr lang="ru-RU" sz="1600" b="1" baseline="0" dirty="0" err="1">
              <a:solidFill>
                <a:srgbClr val="FF02E4"/>
              </a:solidFill>
              <a:latin typeface="Circe" panose="020B0502020203020203" pitchFamily="34" charset="-52"/>
            </a:rPr>
            <a:t>компитенций</a:t>
          </a:r>
          <a:r>
            <a:rPr lang="ru-RU" sz="1600" b="1" baseline="0" dirty="0">
              <a:solidFill>
                <a:srgbClr val="FF02E4"/>
              </a:solidFill>
              <a:latin typeface="Circe" panose="020B0502020203020203" pitchFamily="34" charset="-52"/>
            </a:rPr>
            <a:t> преподавателей, студентов</a:t>
          </a:r>
          <a:endParaRPr lang="en-US" sz="1600" b="1" baseline="0" dirty="0">
            <a:solidFill>
              <a:srgbClr val="FF02E4"/>
            </a:solidFill>
            <a:latin typeface="Circe" panose="020B0502020203020203" pitchFamily="34" charset="-52"/>
          </a:endParaRPr>
        </a:p>
        <a:p>
          <a:r>
            <a:rPr lang="ru-RU" sz="1600" b="0" baseline="0" dirty="0">
              <a:latin typeface="Circe" panose="020B0502020203020203" pitchFamily="34" charset="-52"/>
            </a:rPr>
            <a:t>Международная сертификационная олимпиада «Траектория Будущего»</a:t>
          </a:r>
          <a:endParaRPr lang="en-US" sz="1600" b="0" baseline="0" dirty="0">
            <a:latin typeface="Circe" panose="020B0502020203020203" pitchFamily="34" charset="-52"/>
          </a:endParaRPr>
        </a:p>
        <a:p>
          <a:r>
            <a:rPr lang="en-US" sz="1600" b="1" baseline="0" dirty="0"/>
            <a:t>tbolimpiada.ru </a:t>
          </a:r>
          <a:endParaRPr lang="ru-RU" sz="1600" b="1" dirty="0"/>
        </a:p>
      </dgm:t>
    </dgm:pt>
    <dgm:pt modelId="{1C9BDFDA-2C60-4909-927C-25EEF3B6C332}" type="parTrans" cxnId="{4F7CCA35-2B71-4059-BE10-269B0E6EE12A}">
      <dgm:prSet/>
      <dgm:spPr/>
      <dgm:t>
        <a:bodyPr/>
        <a:lstStyle/>
        <a:p>
          <a:endParaRPr lang="ru-RU" sz="1600"/>
        </a:p>
      </dgm:t>
    </dgm:pt>
    <dgm:pt modelId="{B86D0B96-D1E8-4963-838D-BCE45152C8EC}" type="sibTrans" cxnId="{4F7CCA35-2B71-4059-BE10-269B0E6EE12A}">
      <dgm:prSet/>
      <dgm:spPr/>
      <dgm:t>
        <a:bodyPr/>
        <a:lstStyle/>
        <a:p>
          <a:endParaRPr lang="ru-RU" sz="1600"/>
        </a:p>
      </dgm:t>
    </dgm:pt>
    <dgm:pt modelId="{AFB04DE7-30D6-4F04-BC8B-B77BDB69B64F}" type="pres">
      <dgm:prSet presAssocID="{046C9686-A8A2-4B3D-91C3-33500D1223F5}" presName="Name0" presStyleCnt="0">
        <dgm:presLayoutVars>
          <dgm:dir/>
          <dgm:resizeHandles val="exact"/>
        </dgm:presLayoutVars>
      </dgm:prSet>
      <dgm:spPr/>
    </dgm:pt>
    <dgm:pt modelId="{CDDF361D-5884-4F0F-9EC8-7DD32AE80F1D}" type="pres">
      <dgm:prSet presAssocID="{987B62E4-0BAB-4CC3-9C1E-343530187802}" presName="Name5" presStyleLbl="vennNode1" presStyleIdx="0" presStyleCnt="4" custScaleX="105392" custScaleY="102106">
        <dgm:presLayoutVars>
          <dgm:bulletEnabled val="1"/>
        </dgm:presLayoutVars>
      </dgm:prSet>
      <dgm:spPr/>
    </dgm:pt>
    <dgm:pt modelId="{2FF42FC7-1473-4045-8115-C1E65725A1D8}" type="pres">
      <dgm:prSet presAssocID="{3C81A24F-ABA0-45A9-B5FD-88B5F43860DD}" presName="space" presStyleCnt="0"/>
      <dgm:spPr/>
    </dgm:pt>
    <dgm:pt modelId="{71E7A87D-8F2E-42D9-B1A4-1DF9DFC980D4}" type="pres">
      <dgm:prSet presAssocID="{69A8D7EF-5849-4A91-87E5-3628D4214993}" presName="Name5" presStyleLbl="vennNode1" presStyleIdx="1" presStyleCnt="4" custScaleX="111036" custLinFactNeighborX="-30636" custLinFactNeighborY="-1053">
        <dgm:presLayoutVars>
          <dgm:bulletEnabled val="1"/>
        </dgm:presLayoutVars>
      </dgm:prSet>
      <dgm:spPr/>
    </dgm:pt>
    <dgm:pt modelId="{7F7E9FBE-4B20-47DE-AE39-48B78A4B3F86}" type="pres">
      <dgm:prSet presAssocID="{B86D0B96-D1E8-4963-838D-BCE45152C8EC}" presName="space" presStyleCnt="0"/>
      <dgm:spPr/>
    </dgm:pt>
    <dgm:pt modelId="{3756D8E8-943D-481C-A24F-A0B747820EEE}" type="pres">
      <dgm:prSet presAssocID="{0DAEE264-5255-43C2-BB1D-B01FDAAAD7AC}" presName="Name5" presStyleLbl="vennNode1" presStyleIdx="2" presStyleCnt="4" custScaleX="110324" custLinFactNeighborX="-47868" custLinFactNeighborY="-1053">
        <dgm:presLayoutVars>
          <dgm:bulletEnabled val="1"/>
        </dgm:presLayoutVars>
      </dgm:prSet>
      <dgm:spPr/>
    </dgm:pt>
    <dgm:pt modelId="{6722FE00-0EAD-401D-89D6-CCD22545D27D}" type="pres">
      <dgm:prSet presAssocID="{B98E646F-1F7F-4EA5-A5CD-0A9C9AE48141}" presName="space" presStyleCnt="0"/>
      <dgm:spPr/>
    </dgm:pt>
    <dgm:pt modelId="{B6E4A653-2B2D-4B9F-A232-0C63710785DB}" type="pres">
      <dgm:prSet presAssocID="{E7A1A152-E9C4-4CE7-ADC0-EC5F5BA2672D}" presName="Name5" presStyleLbl="vennNode1" presStyleIdx="3" presStyleCnt="4" custScaleX="110305" custScaleY="99473" custLinFactNeighborX="-29199" custLinFactNeighborY="-4137">
        <dgm:presLayoutVars>
          <dgm:bulletEnabled val="1"/>
        </dgm:presLayoutVars>
      </dgm:prSet>
      <dgm:spPr/>
    </dgm:pt>
  </dgm:ptLst>
  <dgm:cxnLst>
    <dgm:cxn modelId="{4F7CCA35-2B71-4059-BE10-269B0E6EE12A}" srcId="{046C9686-A8A2-4B3D-91C3-33500D1223F5}" destId="{69A8D7EF-5849-4A91-87E5-3628D4214993}" srcOrd="1" destOrd="0" parTransId="{1C9BDFDA-2C60-4909-927C-25EEF3B6C332}" sibTransId="{B86D0B96-D1E8-4963-838D-BCE45152C8EC}"/>
    <dgm:cxn modelId="{054CB65F-2C6C-4F4F-8FB5-80970251BE6F}" type="presOf" srcId="{046C9686-A8A2-4B3D-91C3-33500D1223F5}" destId="{AFB04DE7-30D6-4F04-BC8B-B77BDB69B64F}" srcOrd="0" destOrd="0" presId="urn:microsoft.com/office/officeart/2005/8/layout/venn3"/>
    <dgm:cxn modelId="{0F26047B-5520-43D7-A5F4-40B08AEFB082}" type="presOf" srcId="{E7A1A152-E9C4-4CE7-ADC0-EC5F5BA2672D}" destId="{B6E4A653-2B2D-4B9F-A232-0C63710785DB}" srcOrd="0" destOrd="0" presId="urn:microsoft.com/office/officeart/2005/8/layout/venn3"/>
    <dgm:cxn modelId="{9F883191-4857-44E0-9D03-DB764B787E75}" type="presOf" srcId="{0DAEE264-5255-43C2-BB1D-B01FDAAAD7AC}" destId="{3756D8E8-943D-481C-A24F-A0B747820EEE}" srcOrd="0" destOrd="0" presId="urn:microsoft.com/office/officeart/2005/8/layout/venn3"/>
    <dgm:cxn modelId="{D658F4B0-5B47-4ADD-83D5-72BA4014D627}" type="presOf" srcId="{69A8D7EF-5849-4A91-87E5-3628D4214993}" destId="{71E7A87D-8F2E-42D9-B1A4-1DF9DFC980D4}" srcOrd="0" destOrd="0" presId="urn:microsoft.com/office/officeart/2005/8/layout/venn3"/>
    <dgm:cxn modelId="{BA6E7FD4-B353-43A9-ADA8-D80D743C44DD}" srcId="{046C9686-A8A2-4B3D-91C3-33500D1223F5}" destId="{0DAEE264-5255-43C2-BB1D-B01FDAAAD7AC}" srcOrd="2" destOrd="0" parTransId="{1CDA48B1-63BD-487D-BD81-5C50C0B328FB}" sibTransId="{B98E646F-1F7F-4EA5-A5CD-0A9C9AE48141}"/>
    <dgm:cxn modelId="{D438C3E0-BF93-4BDE-901D-2B06DB6A4837}" type="presOf" srcId="{987B62E4-0BAB-4CC3-9C1E-343530187802}" destId="{CDDF361D-5884-4F0F-9EC8-7DD32AE80F1D}" srcOrd="0" destOrd="0" presId="urn:microsoft.com/office/officeart/2005/8/layout/venn3"/>
    <dgm:cxn modelId="{820E2DE4-4964-4C52-A00D-A4197F1CA277}" srcId="{046C9686-A8A2-4B3D-91C3-33500D1223F5}" destId="{E7A1A152-E9C4-4CE7-ADC0-EC5F5BA2672D}" srcOrd="3" destOrd="0" parTransId="{ABAFA3F5-CB51-4DAD-866C-314C9E8C316B}" sibTransId="{2F48F4BB-2D1F-4334-8407-34FDE97519FF}"/>
    <dgm:cxn modelId="{D1B24DF5-66B1-4228-A972-6455AE50CD8C}" srcId="{046C9686-A8A2-4B3D-91C3-33500D1223F5}" destId="{987B62E4-0BAB-4CC3-9C1E-343530187802}" srcOrd="0" destOrd="0" parTransId="{68E496AE-5223-45DF-9F6B-F55A3CD40B1B}" sibTransId="{3C81A24F-ABA0-45A9-B5FD-88B5F43860DD}"/>
    <dgm:cxn modelId="{2F1C72DB-9AB4-4FB2-9705-5D8404713785}" type="presParOf" srcId="{AFB04DE7-30D6-4F04-BC8B-B77BDB69B64F}" destId="{CDDF361D-5884-4F0F-9EC8-7DD32AE80F1D}" srcOrd="0" destOrd="0" presId="urn:microsoft.com/office/officeart/2005/8/layout/venn3"/>
    <dgm:cxn modelId="{5D56E2C0-D043-4E6B-AC51-51A5F33E078C}" type="presParOf" srcId="{AFB04DE7-30D6-4F04-BC8B-B77BDB69B64F}" destId="{2FF42FC7-1473-4045-8115-C1E65725A1D8}" srcOrd="1" destOrd="0" presId="urn:microsoft.com/office/officeart/2005/8/layout/venn3"/>
    <dgm:cxn modelId="{526BBB2E-2BFF-4EF0-A0BB-68507B841ED1}" type="presParOf" srcId="{AFB04DE7-30D6-4F04-BC8B-B77BDB69B64F}" destId="{71E7A87D-8F2E-42D9-B1A4-1DF9DFC980D4}" srcOrd="2" destOrd="0" presId="urn:microsoft.com/office/officeart/2005/8/layout/venn3"/>
    <dgm:cxn modelId="{BA9A31C9-D942-4D8F-BFBD-E5F1CBFB6EB4}" type="presParOf" srcId="{AFB04DE7-30D6-4F04-BC8B-B77BDB69B64F}" destId="{7F7E9FBE-4B20-47DE-AE39-48B78A4B3F86}" srcOrd="3" destOrd="0" presId="urn:microsoft.com/office/officeart/2005/8/layout/venn3"/>
    <dgm:cxn modelId="{9D9C55DE-566B-46FC-BB2D-EF355C980AD2}" type="presParOf" srcId="{AFB04DE7-30D6-4F04-BC8B-B77BDB69B64F}" destId="{3756D8E8-943D-481C-A24F-A0B747820EEE}" srcOrd="4" destOrd="0" presId="urn:microsoft.com/office/officeart/2005/8/layout/venn3"/>
    <dgm:cxn modelId="{71C57D81-E660-4EE5-9562-19FDDDE85F83}" type="presParOf" srcId="{AFB04DE7-30D6-4F04-BC8B-B77BDB69B64F}" destId="{6722FE00-0EAD-401D-89D6-CCD22545D27D}" srcOrd="5" destOrd="0" presId="urn:microsoft.com/office/officeart/2005/8/layout/venn3"/>
    <dgm:cxn modelId="{EC08AB62-2621-4C60-A925-BDA642528063}" type="presParOf" srcId="{AFB04DE7-30D6-4F04-BC8B-B77BDB69B64F}" destId="{B6E4A653-2B2D-4B9F-A232-0C63710785D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94D41-CBF4-4313-9585-223AD165D893}">
      <dsp:nvSpPr>
        <dsp:cNvPr id="0" name=""/>
        <dsp:cNvSpPr/>
      </dsp:nvSpPr>
      <dsp:spPr>
        <a:xfrm>
          <a:off x="1954027" y="2985807"/>
          <a:ext cx="2270668" cy="19497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Circe" panose="020B0502020203020203" pitchFamily="34" charset="-52"/>
            </a:rPr>
            <a:t>Системное администрирование</a:t>
          </a:r>
        </a:p>
      </dsp:txBody>
      <dsp:txXfrm>
        <a:off x="2305732" y="3287810"/>
        <a:ext cx="1567258" cy="1345782"/>
      </dsp:txXfrm>
    </dsp:sp>
    <dsp:sp modelId="{4E11A240-494A-48F8-86A1-3CF9EE119B78}">
      <dsp:nvSpPr>
        <dsp:cNvPr id="0" name=""/>
        <dsp:cNvSpPr/>
      </dsp:nvSpPr>
      <dsp:spPr>
        <a:xfrm>
          <a:off x="1998230" y="3857901"/>
          <a:ext cx="264871" cy="228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52BCC-D8A6-470A-A047-9158340420BA}">
      <dsp:nvSpPr>
        <dsp:cNvPr id="0" name=""/>
        <dsp:cNvSpPr/>
      </dsp:nvSpPr>
      <dsp:spPr>
        <a:xfrm>
          <a:off x="0" y="2237281"/>
          <a:ext cx="2270668" cy="19497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t="-8000" b="-8000"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38D22-73E1-4245-AFA9-7BAF43E6D61B}">
      <dsp:nvSpPr>
        <dsp:cNvPr id="0" name=""/>
        <dsp:cNvSpPr/>
      </dsp:nvSpPr>
      <dsp:spPr>
        <a:xfrm>
          <a:off x="1555516" y="3928437"/>
          <a:ext cx="264871" cy="228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45063"/>
              <a:satOff val="-4361"/>
              <a:lumOff val="1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E2C6A-B425-4357-94CD-D1603E76F4BD}">
      <dsp:nvSpPr>
        <dsp:cNvPr id="0" name=""/>
        <dsp:cNvSpPr/>
      </dsp:nvSpPr>
      <dsp:spPr>
        <a:xfrm>
          <a:off x="3908054" y="1902312"/>
          <a:ext cx="2270668" cy="19497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latin typeface="Circe" panose="020B0502020203020203" pitchFamily="34" charset="-52"/>
            </a:rPr>
            <a:t>Программиро-вание</a:t>
          </a:r>
          <a:r>
            <a:rPr lang="ru-RU" sz="1800" b="1" kern="1200" dirty="0">
              <a:latin typeface="Circe" panose="020B0502020203020203" pitchFamily="34" charset="-52"/>
            </a:rPr>
            <a:t> и </a:t>
          </a:r>
          <a:r>
            <a:rPr lang="en-US" sz="1800" b="1" kern="1200" dirty="0">
              <a:latin typeface="Circe" panose="020B0502020203020203" pitchFamily="34" charset="-52"/>
            </a:rPr>
            <a:t>web</a:t>
          </a:r>
          <a:r>
            <a:rPr lang="ru-RU" sz="1800" b="1" kern="1200" dirty="0">
              <a:latin typeface="Circe" panose="020B0502020203020203" pitchFamily="34" charset="-52"/>
            </a:rPr>
            <a:t>- разработка</a:t>
          </a:r>
        </a:p>
      </dsp:txBody>
      <dsp:txXfrm>
        <a:off x="4259759" y="2204315"/>
        <a:ext cx="1567258" cy="1345782"/>
      </dsp:txXfrm>
    </dsp:sp>
    <dsp:sp modelId="{183F2787-C8E4-4FF7-B123-E9FA8E69A9D9}">
      <dsp:nvSpPr>
        <dsp:cNvPr id="0" name=""/>
        <dsp:cNvSpPr/>
      </dsp:nvSpPr>
      <dsp:spPr>
        <a:xfrm>
          <a:off x="5470794" y="3917765"/>
          <a:ext cx="264871" cy="228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890126"/>
              <a:satOff val="-8721"/>
              <a:lumOff val="3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4B06F-E60E-495E-B6A5-2D449E9D2AF1}">
      <dsp:nvSpPr>
        <dsp:cNvPr id="0" name=""/>
        <dsp:cNvSpPr/>
      </dsp:nvSpPr>
      <dsp:spPr>
        <a:xfrm>
          <a:off x="5860877" y="3311360"/>
          <a:ext cx="2270668" cy="19497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 l="-3000" r="-3000"/>
          </a:stretch>
        </a:blip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DD14C-FF07-487F-AD75-4FD91494E820}">
      <dsp:nvSpPr>
        <dsp:cNvPr id="0" name=""/>
        <dsp:cNvSpPr/>
      </dsp:nvSpPr>
      <dsp:spPr>
        <a:xfrm>
          <a:off x="5916259" y="4178909"/>
          <a:ext cx="264871" cy="228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835189"/>
              <a:satOff val="-13082"/>
              <a:lumOff val="4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EAB5B-E302-4775-A21A-A9B0036B825D}">
      <dsp:nvSpPr>
        <dsp:cNvPr id="0" name=""/>
        <dsp:cNvSpPr/>
      </dsp:nvSpPr>
      <dsp:spPr>
        <a:xfrm>
          <a:off x="1954027" y="830744"/>
          <a:ext cx="2270668" cy="19497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 err="1">
              <a:latin typeface="Circe" panose="020B0502020203020203" pitchFamily="34" charset="-52"/>
            </a:rPr>
            <a:t>Кибербезопасность</a:t>
          </a:r>
          <a:endParaRPr lang="ru-RU" sz="1600" b="1" kern="1200" dirty="0">
            <a:latin typeface="Circe" panose="020B0502020203020203" pitchFamily="34" charset="-52"/>
          </a:endParaRPr>
        </a:p>
      </dsp:txBody>
      <dsp:txXfrm>
        <a:off x="2305732" y="1132747"/>
        <a:ext cx="1567258" cy="1345782"/>
      </dsp:txXfrm>
    </dsp:sp>
    <dsp:sp modelId="{A072AB5B-ED66-46ED-817C-D0A6631431E5}">
      <dsp:nvSpPr>
        <dsp:cNvPr id="0" name=""/>
        <dsp:cNvSpPr/>
      </dsp:nvSpPr>
      <dsp:spPr>
        <a:xfrm>
          <a:off x="3469643" y="967679"/>
          <a:ext cx="264871" cy="228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780252"/>
              <a:satOff val="-17443"/>
              <a:lumOff val="6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723A4-8648-4276-9D5B-4AB9645BE406}">
      <dsp:nvSpPr>
        <dsp:cNvPr id="0" name=""/>
        <dsp:cNvSpPr/>
      </dsp:nvSpPr>
      <dsp:spPr>
        <a:xfrm>
          <a:off x="3820746" y="3935723"/>
          <a:ext cx="2270668" cy="19497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/>
          </a:blip>
          <a:srcRect/>
          <a:stretch>
            <a:fillRect l="-14000" r="-14000"/>
          </a:stretch>
        </a:blip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D0308-799E-4E99-9A8D-2116B1937603}">
      <dsp:nvSpPr>
        <dsp:cNvPr id="0" name=""/>
        <dsp:cNvSpPr/>
      </dsp:nvSpPr>
      <dsp:spPr>
        <a:xfrm>
          <a:off x="3870413" y="4788333"/>
          <a:ext cx="264871" cy="228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725315"/>
              <a:satOff val="-21804"/>
              <a:lumOff val="8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28F0E-AAE3-4303-B419-3F9FBB700626}">
      <dsp:nvSpPr>
        <dsp:cNvPr id="0" name=""/>
        <dsp:cNvSpPr/>
      </dsp:nvSpPr>
      <dsp:spPr>
        <a:xfrm>
          <a:off x="5860877" y="1155669"/>
          <a:ext cx="2270668" cy="19497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Circe" panose="020B0502020203020203" pitchFamily="34" charset="-52"/>
            </a:rPr>
            <a:t>Коммерция в </a:t>
          </a:r>
          <a:r>
            <a:rPr lang="en-US" sz="1800" b="1" kern="1200" dirty="0">
              <a:latin typeface="Circe" panose="020B0502020203020203" pitchFamily="34" charset="-52"/>
            </a:rPr>
            <a:t>IT</a:t>
          </a:r>
          <a:endParaRPr lang="ru-RU" sz="1800" b="1" kern="1200" dirty="0">
            <a:latin typeface="Circe" panose="020B0502020203020203" pitchFamily="34" charset="-52"/>
          </a:endParaRPr>
        </a:p>
      </dsp:txBody>
      <dsp:txXfrm>
        <a:off x="6212582" y="1457672"/>
        <a:ext cx="1567258" cy="1345782"/>
      </dsp:txXfrm>
    </dsp:sp>
    <dsp:sp modelId="{7BF77E9D-7B88-473F-914F-E896A2B5654A}">
      <dsp:nvSpPr>
        <dsp:cNvPr id="0" name=""/>
        <dsp:cNvSpPr/>
      </dsp:nvSpPr>
      <dsp:spPr>
        <a:xfrm>
          <a:off x="7825740" y="2019452"/>
          <a:ext cx="264871" cy="228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670378"/>
              <a:satOff val="-26164"/>
              <a:lumOff val="9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2B242-6F84-4A8F-9DDF-2F0E6BE53BE5}">
      <dsp:nvSpPr>
        <dsp:cNvPr id="0" name=""/>
        <dsp:cNvSpPr/>
      </dsp:nvSpPr>
      <dsp:spPr>
        <a:xfrm>
          <a:off x="7814904" y="2251719"/>
          <a:ext cx="2270668" cy="19497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/>
          </a:blip>
          <a:srcRect/>
          <a:stretch>
            <a:fillRect l="-16000" r="-16000"/>
          </a:stretch>
        </a:blip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E67A5-6070-473E-9CC1-BDA0F95796A8}">
      <dsp:nvSpPr>
        <dsp:cNvPr id="0" name=""/>
        <dsp:cNvSpPr/>
      </dsp:nvSpPr>
      <dsp:spPr>
        <a:xfrm>
          <a:off x="8257961" y="2286873"/>
          <a:ext cx="264871" cy="228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615440"/>
              <a:satOff val="-30525"/>
              <a:lumOff val="11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22C8C-2603-4DBF-B54A-4CE458495695}">
      <dsp:nvSpPr>
        <dsp:cNvPr id="0" name=""/>
        <dsp:cNvSpPr/>
      </dsp:nvSpPr>
      <dsp:spPr>
        <a:xfrm>
          <a:off x="7814904" y="96657"/>
          <a:ext cx="2270668" cy="19497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latin typeface="Circe" panose="020B0502020203020203" pitchFamily="34" charset="-52"/>
            </a:rPr>
            <a:t>ФинТехн</a:t>
          </a:r>
          <a:endParaRPr lang="ru-RU" sz="1800" b="1" kern="1200" dirty="0">
            <a:latin typeface="Circe" panose="020B0502020203020203" pitchFamily="34" charset="-52"/>
          </a:endParaRPr>
        </a:p>
      </dsp:txBody>
      <dsp:txXfrm>
        <a:off x="8166609" y="398660"/>
        <a:ext cx="1567258" cy="1345782"/>
      </dsp:txXfrm>
    </dsp:sp>
    <dsp:sp modelId="{ABEDF710-42F5-49D1-B266-7782A1063B86}">
      <dsp:nvSpPr>
        <dsp:cNvPr id="0" name=""/>
        <dsp:cNvSpPr/>
      </dsp:nvSpPr>
      <dsp:spPr>
        <a:xfrm>
          <a:off x="9779767" y="970483"/>
          <a:ext cx="264871" cy="228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560504"/>
              <a:satOff val="-34886"/>
              <a:lumOff val="12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5E16A-809A-4E94-8B94-4F72DFB8C6B7}">
      <dsp:nvSpPr>
        <dsp:cNvPr id="0" name=""/>
        <dsp:cNvSpPr/>
      </dsp:nvSpPr>
      <dsp:spPr>
        <a:xfrm>
          <a:off x="9768931" y="1184546"/>
          <a:ext cx="2270668" cy="19497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/>
          </a:blip>
          <a:srcRect/>
          <a:stretch>
            <a:fillRect l="-36000" r="-36000"/>
          </a:stretch>
        </a:blip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A7E80-AE9D-416B-B109-26314DF13DB5}">
      <dsp:nvSpPr>
        <dsp:cNvPr id="0" name=""/>
        <dsp:cNvSpPr/>
      </dsp:nvSpPr>
      <dsp:spPr>
        <a:xfrm>
          <a:off x="10221620" y="1227861"/>
          <a:ext cx="264871" cy="228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505566"/>
              <a:satOff val="-39247"/>
              <a:lumOff val="14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9EAD51-D408-41B2-974B-E8DFAD9ED782}">
      <dsp:nvSpPr>
        <dsp:cNvPr id="0" name=""/>
        <dsp:cNvSpPr/>
      </dsp:nvSpPr>
      <dsp:spPr>
        <a:xfrm>
          <a:off x="9768931" y="3336470"/>
          <a:ext cx="2270668" cy="19497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Circe" panose="020B0502020203020203" pitchFamily="34" charset="-52"/>
            </a:rPr>
            <a:t>Аддитивные технологии</a:t>
          </a:r>
        </a:p>
      </dsp:txBody>
      <dsp:txXfrm>
        <a:off x="10120636" y="3638473"/>
        <a:ext cx="1567258" cy="1345782"/>
      </dsp:txXfrm>
    </dsp:sp>
    <dsp:sp modelId="{10BE7AF7-7187-41F1-AE6D-444E867BDED5}">
      <dsp:nvSpPr>
        <dsp:cNvPr id="0" name=""/>
        <dsp:cNvSpPr/>
      </dsp:nvSpPr>
      <dsp:spPr>
        <a:xfrm>
          <a:off x="10219212" y="5043947"/>
          <a:ext cx="264871" cy="228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450630"/>
              <a:satOff val="-43607"/>
              <a:lumOff val="1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3CD107-9839-4F90-B0B3-8298D03DFAD8}">
      <dsp:nvSpPr>
        <dsp:cNvPr id="0" name=""/>
        <dsp:cNvSpPr/>
      </dsp:nvSpPr>
      <dsp:spPr>
        <a:xfrm>
          <a:off x="7841017" y="4258501"/>
          <a:ext cx="2270668" cy="19497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/>
          </a:blip>
          <a:srcRect/>
          <a:stretch>
            <a:fillRect l="-7000" r="-7000"/>
          </a:stretch>
        </a:blip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FCFB7-12C2-4E1C-AAA0-0A7427F709EA}">
      <dsp:nvSpPr>
        <dsp:cNvPr id="0" name=""/>
        <dsp:cNvSpPr/>
      </dsp:nvSpPr>
      <dsp:spPr>
        <a:xfrm>
          <a:off x="9797826" y="5259265"/>
          <a:ext cx="264871" cy="22850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F361D-5884-4F0F-9EC8-7DD32AE80F1D}">
      <dsp:nvSpPr>
        <dsp:cNvPr id="0" name=""/>
        <dsp:cNvSpPr/>
      </dsp:nvSpPr>
      <dsp:spPr>
        <a:xfrm>
          <a:off x="1727" y="721412"/>
          <a:ext cx="3406845" cy="3300624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98" tIns="20320" rIns="17789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340145"/>
              </a:solidFill>
              <a:latin typeface="Circe" panose="020B0502020203020203" pitchFamily="34" charset="-52"/>
            </a:rPr>
            <a:t>Профильное</a:t>
          </a:r>
          <a:r>
            <a:rPr lang="ru-RU" sz="1600" b="1" kern="1200" baseline="0" dirty="0">
              <a:solidFill>
                <a:srgbClr val="340145"/>
              </a:solidFill>
              <a:latin typeface="Circe" panose="020B0502020203020203" pitchFamily="34" charset="-52"/>
            </a:rPr>
            <a:t> образование для студентов СПО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irce" panose="020B0502020203020203" pitchFamily="34" charset="-52"/>
            </a:rPr>
            <a:t>Программа 2х дипломов</a:t>
          </a:r>
          <a:endParaRPr lang="en-US" sz="1600" kern="1200" dirty="0">
            <a:latin typeface="Circe" panose="020B0502020203020203" pitchFamily="34" charset="-52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irce" panose="020B0502020203020203" pitchFamily="34" charset="-52"/>
            </a:rPr>
            <a:t>(онлайн – </a:t>
          </a:r>
          <a:r>
            <a:rPr lang="ru-RU" sz="1600" kern="1200" dirty="0" err="1">
              <a:latin typeface="Circe" panose="020B0502020203020203" pitchFamily="34" charset="-52"/>
            </a:rPr>
            <a:t>оффлайн</a:t>
          </a:r>
          <a:r>
            <a:rPr lang="ru-RU" sz="1600" kern="1200" dirty="0">
              <a:latin typeface="Circe" panose="020B0502020203020203" pitchFamily="34" charset="-52"/>
            </a:rPr>
            <a:t>)</a:t>
          </a:r>
          <a:r>
            <a:rPr lang="en-US" sz="1600" kern="1200" dirty="0">
              <a:latin typeface="Circe" panose="020B0502020203020203" pitchFamily="34" charset="-52"/>
            </a:rPr>
            <a:t> </a:t>
          </a:r>
          <a:endParaRPr lang="ru-RU" sz="1600" kern="1200" dirty="0">
            <a:latin typeface="Circe" panose="020B0502020203020203" pitchFamily="34" charset="-52"/>
          </a:endParaRPr>
        </a:p>
      </dsp:txBody>
      <dsp:txXfrm>
        <a:off x="500648" y="1204777"/>
        <a:ext cx="2409003" cy="2333894"/>
      </dsp:txXfrm>
    </dsp:sp>
    <dsp:sp modelId="{71E7A87D-8F2E-42D9-B1A4-1DF9DFC980D4}">
      <dsp:nvSpPr>
        <dsp:cNvPr id="0" name=""/>
        <dsp:cNvSpPr/>
      </dsp:nvSpPr>
      <dsp:spPr>
        <a:xfrm>
          <a:off x="2563999" y="721412"/>
          <a:ext cx="3589290" cy="3232546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98" tIns="20320" rIns="17789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Circe" panose="020B0502020203020203" pitchFamily="34" charset="-52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FF02E4"/>
              </a:solidFill>
              <a:latin typeface="Circe" panose="020B0502020203020203" pitchFamily="34" charset="-52"/>
            </a:rPr>
            <a:t>Независимая</a:t>
          </a:r>
          <a:r>
            <a:rPr lang="ru-RU" sz="1600" b="1" kern="1200" baseline="0" dirty="0">
              <a:solidFill>
                <a:srgbClr val="FF02E4"/>
              </a:solidFill>
              <a:latin typeface="Circe" panose="020B0502020203020203" pitchFamily="34" charset="-52"/>
            </a:rPr>
            <a:t> оценка </a:t>
          </a:r>
          <a:r>
            <a:rPr lang="ru-RU" sz="1600" b="1" kern="1200" baseline="0" dirty="0" err="1">
              <a:solidFill>
                <a:srgbClr val="FF02E4"/>
              </a:solidFill>
              <a:latin typeface="Circe" panose="020B0502020203020203" pitchFamily="34" charset="-52"/>
            </a:rPr>
            <a:t>компитенций</a:t>
          </a:r>
          <a:r>
            <a:rPr lang="ru-RU" sz="1600" b="1" kern="1200" baseline="0" dirty="0">
              <a:solidFill>
                <a:srgbClr val="FF02E4"/>
              </a:solidFill>
              <a:latin typeface="Circe" panose="020B0502020203020203" pitchFamily="34" charset="-52"/>
            </a:rPr>
            <a:t> преподавателей, студентов</a:t>
          </a:r>
          <a:endParaRPr lang="en-US" sz="1600" b="1" kern="1200" baseline="0" dirty="0">
            <a:solidFill>
              <a:srgbClr val="FF02E4"/>
            </a:solidFill>
            <a:latin typeface="Circe" panose="020B0502020203020203" pitchFamily="34" charset="-52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baseline="0" dirty="0">
              <a:latin typeface="Circe" panose="020B0502020203020203" pitchFamily="34" charset="-52"/>
            </a:rPr>
            <a:t>Международная сертификационная олимпиада «Траектория Будущего»</a:t>
          </a:r>
          <a:endParaRPr lang="en-US" sz="1600" b="0" kern="1200" baseline="0" dirty="0">
            <a:latin typeface="Circe" panose="020B0502020203020203" pitchFamily="34" charset="-52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/>
            <a:t>tbolimpiada.ru </a:t>
          </a:r>
          <a:endParaRPr lang="ru-RU" sz="1600" b="1" kern="1200" dirty="0"/>
        </a:p>
      </dsp:txBody>
      <dsp:txXfrm>
        <a:off x="3089638" y="1194807"/>
        <a:ext cx="2538012" cy="2285756"/>
      </dsp:txXfrm>
    </dsp:sp>
    <dsp:sp modelId="{3756D8E8-943D-481C-A24F-A0B747820EEE}">
      <dsp:nvSpPr>
        <dsp:cNvPr id="0" name=""/>
        <dsp:cNvSpPr/>
      </dsp:nvSpPr>
      <dsp:spPr>
        <a:xfrm>
          <a:off x="5395374" y="721412"/>
          <a:ext cx="3566275" cy="3232546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98" tIns="20320" rIns="17789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3482F6"/>
              </a:solidFill>
              <a:latin typeface="Circe" panose="020B0502020203020203" pitchFamily="34" charset="-52"/>
            </a:rPr>
            <a:t>Технологические лагеря для подростков 11 – 18 лет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Circe" panose="020B0502020203020203" pitchFamily="34" charset="-52"/>
            </a:rPr>
            <a:t>IT – </a:t>
          </a:r>
          <a:r>
            <a:rPr lang="ru-RU" sz="1600" kern="1200" dirty="0">
              <a:latin typeface="Circe" panose="020B0502020203020203" pitchFamily="34" charset="-52"/>
            </a:rPr>
            <a:t>Лагерь на Кипре с 7 по 21 июля 2018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irce" panose="020B0502020203020203" pitchFamily="34" charset="-52"/>
            </a:rPr>
            <a:t>3</a:t>
          </a:r>
          <a:r>
            <a:rPr lang="en-US" sz="1600" kern="1200" dirty="0">
              <a:latin typeface="Circe" panose="020B0502020203020203" pitchFamily="34" charset="-52"/>
            </a:rPr>
            <a:t>D</a:t>
          </a:r>
          <a:r>
            <a:rPr lang="ru-RU" sz="1600" kern="1200" dirty="0">
              <a:latin typeface="Circe" panose="020B0502020203020203" pitchFamily="34" charset="-52"/>
            </a:rPr>
            <a:t>Дизайн и английский язык</a:t>
          </a:r>
          <a:endParaRPr lang="en-US" sz="1600" kern="1200" dirty="0">
            <a:latin typeface="Circe" panose="020B0502020203020203" pitchFamily="34" charset="-52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Circe" panose="020B0502020203020203" pitchFamily="34" charset="-52"/>
              <a:hlinkClick xmlns:r="http://schemas.openxmlformats.org/officeDocument/2006/relationships" r:id="rId1"/>
            </a:rPr>
            <a:t>trajectory.camp</a:t>
          </a:r>
          <a:r>
            <a:rPr lang="en-US" sz="1600" kern="1200" dirty="0">
              <a:latin typeface="Circe" panose="020B0502020203020203" pitchFamily="34" charset="-52"/>
            </a:rPr>
            <a:t> </a:t>
          </a:r>
          <a:endParaRPr lang="ru-RU" sz="1600" kern="1200" dirty="0">
            <a:latin typeface="Circe" panose="020B0502020203020203" pitchFamily="34" charset="-52"/>
          </a:endParaRPr>
        </a:p>
      </dsp:txBody>
      <dsp:txXfrm>
        <a:off x="5917643" y="1194807"/>
        <a:ext cx="2521737" cy="2285756"/>
      </dsp:txXfrm>
    </dsp:sp>
    <dsp:sp modelId="{B6E4A653-2B2D-4B9F-A232-0C63710785DB}">
      <dsp:nvSpPr>
        <dsp:cNvPr id="0" name=""/>
        <dsp:cNvSpPr/>
      </dsp:nvSpPr>
      <dsp:spPr>
        <a:xfrm>
          <a:off x="8435837" y="630238"/>
          <a:ext cx="3565660" cy="3215511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98" tIns="20320" rIns="177898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6BD59"/>
              </a:solidFill>
              <a:latin typeface="Circe" panose="020B0502020203020203" pitchFamily="34" charset="-52"/>
            </a:rPr>
            <a:t>Переподготовка преподавателей в сфере </a:t>
          </a:r>
          <a:r>
            <a:rPr lang="en-US" sz="1600" b="1" kern="1200" dirty="0">
              <a:solidFill>
                <a:srgbClr val="06BD59"/>
              </a:solidFill>
              <a:latin typeface="Circe" panose="020B0502020203020203" pitchFamily="34" charset="-52"/>
            </a:rPr>
            <a:t>IT</a:t>
          </a:r>
          <a:endParaRPr lang="ru-RU" sz="1600" b="1" kern="1200" dirty="0">
            <a:solidFill>
              <a:srgbClr val="06BD59"/>
            </a:solidFill>
            <a:latin typeface="Circe" panose="020B0502020203020203" pitchFamily="34" charset="-52"/>
          </a:endParaRPr>
        </a:p>
      </dsp:txBody>
      <dsp:txXfrm>
        <a:off x="8958016" y="1101139"/>
        <a:ext cx="2521302" cy="227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C0981-FB37-4252-BB72-A5FB6D20C398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FED19-1AD5-466B-83ED-0706D003D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7A410-AA80-4A37-A4F1-F2F46288F27F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FD70-5B17-437A-9A5A-3D75E486B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2B6EF-0A69-4C66-A1F4-984750C4E211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C10F5-7AD8-4E9A-A706-B95D9244A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CB248-D20F-4AFA-A604-76ED1F94C97D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286A4-C9D6-4F87-B681-FA461AB47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92FED-06FB-4544-9FF2-0E2AE6215656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37282-18FF-43D4-886A-9BCAC236C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C7F74-B3AA-448F-8987-4D2CD096F008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EA961-2FB6-43BB-9D6B-800FFC070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2D924-FC7F-429B-878C-C130CD53831F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03A0-7CA5-4F4A-9662-1D415CCA0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57F93-12C8-4298-9C2A-6E12CF9524B3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50A63-95C4-4264-AF78-DF5F3FFCA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7A3BD-D6AE-4A19-B82F-5BFDCDDBFAAB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3744B-D096-489E-B510-DCC29F5DA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8037-F5CF-4567-832F-250D6DE048A3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8C60F-90A5-47BA-B4C1-FE0E10D00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4F001-DAFC-485E-A8CE-1B059AB748F2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2F14-6A55-4B9A-AFEA-F14476C23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169A03-0CB0-47E2-ADCA-EA8F83A8863D}" type="datetimeFigureOut">
              <a:rPr lang="ru-RU"/>
              <a:pPr>
                <a:defRPr/>
              </a:pPr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B5A4CD-1EB3-426A-B398-D00615241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umbatyan@college-mirbis.ru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information techn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12182475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413" y="3667125"/>
            <a:ext cx="7377112" cy="2820988"/>
          </a:xfrm>
        </p:spPr>
        <p:txBody>
          <a:bodyPr rtlCol="0">
            <a:normAutofit fontScale="90000"/>
          </a:bodyPr>
          <a:lstStyle/>
          <a:p>
            <a:pPr marL="111125" indent="-1111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defRPr/>
            </a:pPr>
            <a:br>
              <a:rPr lang="en-US" sz="3600" dirty="0">
                <a:solidFill>
                  <a:srgbClr val="002060"/>
                </a:solidFill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</a:br>
            <a:br>
              <a:rPr lang="en-US" sz="3600" dirty="0">
                <a:solidFill>
                  <a:srgbClr val="002060"/>
                </a:solidFill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</a:br>
            <a:br>
              <a:rPr lang="en-US" sz="3600" dirty="0">
                <a:solidFill>
                  <a:srgbClr val="002060"/>
                </a:solidFill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</a:br>
            <a:br>
              <a:rPr lang="en-US" sz="3600" dirty="0">
                <a:solidFill>
                  <a:srgbClr val="002060"/>
                </a:solidFill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</a:br>
            <a:r>
              <a:rPr lang="en-US" sz="3600" dirty="0">
                <a:solidFill>
                  <a:srgbClr val="002060"/>
                </a:solidFill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  <a:t>IT</a:t>
            </a:r>
            <a:r>
              <a:rPr lang="ru-RU" sz="3600" dirty="0">
                <a:solidFill>
                  <a:srgbClr val="002060"/>
                </a:solidFill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  <a:t>– </a:t>
            </a:r>
            <a:r>
              <a:rPr lang="ru-RU" sz="3600" dirty="0">
                <a:solidFill>
                  <a:srgbClr val="002060"/>
                </a:solidFill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  <a:t>КОЛЛЕДЖ НОВОЙ ФОРМАЦИИ</a:t>
            </a:r>
            <a:br>
              <a:rPr lang="en-US" sz="3600" dirty="0">
                <a:solidFill>
                  <a:srgbClr val="002060"/>
                </a:solidFill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</a:br>
            <a:br>
              <a:rPr lang="en-US" sz="3600" dirty="0">
                <a:solidFill>
                  <a:srgbClr val="002060"/>
                </a:solidFill>
                <a:latin typeface="Helvetica" panose="020B0604020202020204" pitchFamily="34" charset="0"/>
                <a:ea typeface="Times New Roman"/>
                <a:cs typeface="Helvetica" panose="020B0604020202020204" pitchFamily="34" charset="0"/>
                <a:sym typeface="Times New Roman"/>
              </a:rPr>
            </a:br>
            <a:br>
              <a:rPr lang="ru-RU" sz="27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ru-RU" sz="36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information technology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0" y="0"/>
            <a:ext cx="12192000" cy="6865407"/>
          </a:xfrm>
          <a:prstGeom prst="rect">
            <a:avLst/>
          </a:prstGeom>
          <a:noFill/>
          <a:extLst/>
        </p:spPr>
      </p:pic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628650" y="3867150"/>
            <a:ext cx="99504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264D"/>
              </a:buClr>
              <a:buSzPts val="1800"/>
            </a:pPr>
            <a:r>
              <a:rPr lang="ru-RU" sz="2400" dirty="0" err="1">
                <a:solidFill>
                  <a:srgbClr val="00264D"/>
                </a:solidFill>
                <a:latin typeface="Helvetica" pitchFamily="34" charset="0"/>
                <a:ea typeface="Times New Roman" pitchFamily="18" charset="0"/>
                <a:cs typeface="Helvetica" pitchFamily="34" charset="0"/>
                <a:sym typeface="Times New Roman" pitchFamily="18" charset="0"/>
              </a:rPr>
              <a:t>Сумбатян</a:t>
            </a:r>
            <a:r>
              <a:rPr lang="ru-RU" sz="2400" dirty="0">
                <a:solidFill>
                  <a:srgbClr val="00264D"/>
                </a:solidFill>
                <a:latin typeface="Helvetica" pitchFamily="34" charset="0"/>
                <a:ea typeface="Times New Roman" pitchFamily="18" charset="0"/>
                <a:cs typeface="Helvetica" pitchFamily="34" charset="0"/>
                <a:sym typeface="Times New Roman" pitchFamily="18" charset="0"/>
              </a:rPr>
              <a:t> Михаил </a:t>
            </a:r>
            <a:r>
              <a:rPr lang="ru-RU" sz="2400" dirty="0" err="1">
                <a:solidFill>
                  <a:srgbClr val="00264D"/>
                </a:solidFill>
                <a:latin typeface="Helvetica" pitchFamily="34" charset="0"/>
                <a:ea typeface="Times New Roman" pitchFamily="18" charset="0"/>
                <a:cs typeface="Helvetica" pitchFamily="34" charset="0"/>
                <a:sym typeface="Times New Roman" pitchFamily="18" charset="0"/>
              </a:rPr>
              <a:t>Суренович</a:t>
            </a:r>
            <a:endParaRPr lang="ru-RU" sz="2400" dirty="0">
              <a:solidFill>
                <a:srgbClr val="00264D"/>
              </a:solidFill>
              <a:latin typeface="Helvetica" pitchFamily="34" charset="0"/>
              <a:ea typeface="Times New Roman" pitchFamily="18" charset="0"/>
              <a:cs typeface="Helvetica" pitchFamily="34" charset="0"/>
              <a:sym typeface="Times New Roman" pitchFamily="18" charset="0"/>
            </a:endParaRPr>
          </a:p>
          <a:p>
            <a:pPr>
              <a:buClr>
                <a:srgbClr val="00264D"/>
              </a:buClr>
              <a:buSzPts val="1800"/>
            </a:pPr>
            <a:r>
              <a:rPr lang="ru-RU" sz="2400" dirty="0">
                <a:solidFill>
                  <a:srgbClr val="00264D"/>
                </a:solidFill>
                <a:latin typeface="Helvetica" pitchFamily="34" charset="0"/>
                <a:cs typeface="Helvetica" pitchFamily="34" charset="0"/>
                <a:sym typeface="Times New Roman" pitchFamily="18" charset="0"/>
              </a:rPr>
              <a:t>Директор</a:t>
            </a:r>
            <a:endParaRPr lang="ru-RU" sz="2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244" name="Shape 777"/>
          <p:cNvSpPr txBox="1">
            <a:spLocks noChangeArrowheads="1"/>
          </p:cNvSpPr>
          <p:nvPr/>
        </p:nvSpPr>
        <p:spPr bwMode="auto">
          <a:xfrm>
            <a:off x="628650" y="4635500"/>
            <a:ext cx="552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pitchFamily="34" charset="0"/>
              <a:buNone/>
            </a:pPr>
            <a:r>
              <a:rPr lang="en-US" sz="2400" u="sng">
                <a:solidFill>
                  <a:schemeClr val="hlink"/>
                </a:solidFill>
                <a:latin typeface="Helvetica" pitchFamily="34" charset="0"/>
                <a:ea typeface="Arial" pitchFamily="34" charset="0"/>
                <a:cs typeface="Helvetica" pitchFamily="34" charset="0"/>
                <a:sym typeface="Arial" pitchFamily="34" charset="0"/>
                <a:hlinkClick r:id="rId3"/>
              </a:rPr>
              <a:t>sumbatyan@college-mirbis.ru</a:t>
            </a:r>
            <a:endParaRPr lang="ru-RU" sz="2400">
              <a:latin typeface="Helvetica" pitchFamily="34" charset="0"/>
              <a:ea typeface="Arial" pitchFamily="34" charset="0"/>
              <a:cs typeface="Helvetica" pitchFamily="34" charset="0"/>
            </a:endParaRPr>
          </a:p>
          <a:p>
            <a:pPr>
              <a:buClr>
                <a:srgbClr val="00264D"/>
              </a:buClr>
              <a:buSzPts val="1800"/>
              <a:buFont typeface="Times New Roman" pitchFamily="18" charset="0"/>
              <a:buNone/>
            </a:pPr>
            <a:r>
              <a:rPr lang="en-US" sz="2400">
                <a:solidFill>
                  <a:srgbClr val="00264D"/>
                </a:solidFill>
                <a:latin typeface="Helvetica" pitchFamily="34" charset="0"/>
                <a:ea typeface="Times New Roman" pitchFamily="18" charset="0"/>
                <a:cs typeface="Helvetica" pitchFamily="34" charset="0"/>
                <a:sym typeface="Times New Roman" pitchFamily="18" charset="0"/>
              </a:rPr>
              <a:t>+7 916 178 85 38</a:t>
            </a:r>
            <a:endParaRPr lang="ru-RU" sz="240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1190625" y="447675"/>
            <a:ext cx="2524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irce"/>
              </a:rPr>
              <a:t>Группа компаний</a:t>
            </a:r>
          </a:p>
        </p:txBody>
      </p:sp>
      <p:pic>
        <p:nvPicPr>
          <p:cNvPr id="10246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7325" y="666750"/>
            <a:ext cx="20288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7050" y="1651000"/>
            <a:ext cx="30289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6625" y="1547813"/>
            <a:ext cx="10414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09538" y="42863"/>
            <a:ext cx="10515600" cy="811212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  <a:latin typeface="Circe"/>
              </a:rPr>
              <a:t>Наши ценности</a:t>
            </a:r>
          </a:p>
        </p:txBody>
      </p:sp>
      <p:sp>
        <p:nvSpPr>
          <p:cNvPr id="4" name="Rectangle 106"/>
          <p:cNvSpPr/>
          <p:nvPr/>
        </p:nvSpPr>
        <p:spPr>
          <a:xfrm>
            <a:off x="4850698" y="713355"/>
            <a:ext cx="4996760" cy="643867"/>
          </a:xfrm>
          <a:prstGeom prst="rect">
            <a:avLst/>
          </a:prstGeom>
          <a:solidFill>
            <a:srgbClr val="9DC3E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atin typeface="Circe" panose="020B0502020203020203" pitchFamily="34" charset="-52"/>
              </a:rPr>
              <a:t>Рефлексия – </a:t>
            </a:r>
            <a:r>
              <a:rPr lang="ru-RU" sz="1600" kern="0" dirty="0">
                <a:latin typeface="Circe" panose="020B0502020203020203" pitchFamily="34" charset="-52"/>
              </a:rPr>
              <a:t>инструмент работы с самим собой с целью саморазвития</a:t>
            </a:r>
          </a:p>
        </p:txBody>
      </p:sp>
      <p:sp>
        <p:nvSpPr>
          <p:cNvPr id="5" name="Oval 107"/>
          <p:cNvSpPr/>
          <p:nvPr/>
        </p:nvSpPr>
        <p:spPr>
          <a:xfrm>
            <a:off x="4512755" y="733425"/>
            <a:ext cx="320675" cy="3524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Circe" panose="020B0502020203020203" pitchFamily="34" charset="-52"/>
                <a:cs typeface="Arial" pitchFamily="34" charset="0"/>
              </a:rPr>
              <a:t>1</a:t>
            </a:r>
          </a:p>
        </p:txBody>
      </p:sp>
      <p:sp>
        <p:nvSpPr>
          <p:cNvPr id="7" name="Rectangle 109"/>
          <p:cNvSpPr/>
          <p:nvPr/>
        </p:nvSpPr>
        <p:spPr>
          <a:xfrm>
            <a:off x="4873782" y="1466057"/>
            <a:ext cx="5008250" cy="714691"/>
          </a:xfrm>
          <a:prstGeom prst="rect">
            <a:avLst/>
          </a:prstGeom>
          <a:solidFill>
            <a:srgbClr val="E5494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atin typeface="Circe" panose="020B0502020203020203" pitchFamily="34" charset="-52"/>
              </a:rPr>
              <a:t>Мы верим</a:t>
            </a:r>
            <a:r>
              <a:rPr lang="ru-RU" sz="1600" kern="0" dirty="0">
                <a:latin typeface="Circe" panose="020B0502020203020203" pitchFamily="34" charset="-52"/>
              </a:rPr>
              <a:t>, что мы и наши проекты меняют систему образования к лучшему</a:t>
            </a:r>
          </a:p>
        </p:txBody>
      </p:sp>
      <p:sp>
        <p:nvSpPr>
          <p:cNvPr id="8" name="Oval 110"/>
          <p:cNvSpPr/>
          <p:nvPr/>
        </p:nvSpPr>
        <p:spPr>
          <a:xfrm>
            <a:off x="4517436" y="1484312"/>
            <a:ext cx="320675" cy="352425"/>
          </a:xfrm>
          <a:prstGeom prst="ellipse">
            <a:avLst/>
          </a:prstGeom>
          <a:solidFill>
            <a:srgbClr val="5E615B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Circe" panose="020B0502020203020203" pitchFamily="34" charset="-52"/>
                <a:cs typeface="Arial" pitchFamily="34" charset="0"/>
              </a:rPr>
              <a:t>2</a:t>
            </a:r>
          </a:p>
        </p:txBody>
      </p:sp>
      <p:sp>
        <p:nvSpPr>
          <p:cNvPr id="10" name="Rectangle 112"/>
          <p:cNvSpPr/>
          <p:nvPr/>
        </p:nvSpPr>
        <p:spPr>
          <a:xfrm>
            <a:off x="4858906" y="2274662"/>
            <a:ext cx="4988552" cy="757238"/>
          </a:xfrm>
          <a:prstGeom prst="rect">
            <a:avLst/>
          </a:prstGeom>
          <a:solidFill>
            <a:srgbClr val="C2D2D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atin typeface="Circe" panose="020B0502020203020203" pitchFamily="34" charset="-52"/>
              </a:rPr>
              <a:t>Мы команда единомышленников, </a:t>
            </a:r>
            <a:r>
              <a:rPr lang="ru-RU" sz="1500" kern="0" dirty="0">
                <a:latin typeface="Circe" panose="020B0502020203020203" pitchFamily="34" charset="-52"/>
              </a:rPr>
              <a:t>проверенных временем в ситуации неопределенности, отсутствием ресурсов и при этом сохранившим желание изменить мир </a:t>
            </a:r>
          </a:p>
        </p:txBody>
      </p:sp>
      <p:sp>
        <p:nvSpPr>
          <p:cNvPr id="11" name="Oval 113"/>
          <p:cNvSpPr/>
          <p:nvPr/>
        </p:nvSpPr>
        <p:spPr>
          <a:xfrm>
            <a:off x="4498976" y="2274208"/>
            <a:ext cx="320675" cy="352425"/>
          </a:xfrm>
          <a:prstGeom prst="ellipse">
            <a:avLst/>
          </a:prstGeom>
          <a:solidFill>
            <a:srgbClr val="10B1D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Circe" panose="020B0502020203020203" pitchFamily="34" charset="-52"/>
                <a:cs typeface="Arial" pitchFamily="34" charset="0"/>
              </a:rPr>
              <a:t>3</a:t>
            </a:r>
          </a:p>
        </p:txBody>
      </p:sp>
      <p:sp>
        <p:nvSpPr>
          <p:cNvPr id="13" name="Rectangle 115"/>
          <p:cNvSpPr/>
          <p:nvPr/>
        </p:nvSpPr>
        <p:spPr>
          <a:xfrm>
            <a:off x="4860183" y="3125814"/>
            <a:ext cx="5001685" cy="812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atin typeface="Circe" panose="020B0502020203020203" pitchFamily="34" charset="-52"/>
              </a:rPr>
              <a:t>Свобода - </a:t>
            </a:r>
            <a:r>
              <a:rPr lang="ru-RU" sz="1600" kern="0" dirty="0">
                <a:latin typeface="Circe" panose="020B0502020203020203" pitchFamily="34" charset="-52"/>
              </a:rPr>
              <a:t>Наша базовая ценность, чем ее больше, тем больше </a:t>
            </a:r>
            <a:r>
              <a:rPr lang="ru-RU" sz="1500" kern="0" dirty="0">
                <a:latin typeface="Circe" panose="020B0502020203020203" pitchFamily="34" charset="-52"/>
              </a:rPr>
              <a:t>ответственности  за результат</a:t>
            </a:r>
          </a:p>
        </p:txBody>
      </p:sp>
      <p:sp>
        <p:nvSpPr>
          <p:cNvPr id="14" name="Oval 116"/>
          <p:cNvSpPr/>
          <p:nvPr/>
        </p:nvSpPr>
        <p:spPr>
          <a:xfrm>
            <a:off x="4510298" y="3120935"/>
            <a:ext cx="320675" cy="354012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Circe" panose="020B0502020203020203" pitchFamily="34" charset="-52"/>
                <a:cs typeface="Arial" pitchFamily="34" charset="0"/>
              </a:rPr>
              <a:t>4</a:t>
            </a:r>
          </a:p>
        </p:txBody>
      </p:sp>
      <p:sp>
        <p:nvSpPr>
          <p:cNvPr id="16" name="Rectangle 118"/>
          <p:cNvSpPr/>
          <p:nvPr/>
        </p:nvSpPr>
        <p:spPr>
          <a:xfrm>
            <a:off x="4858906" y="4047286"/>
            <a:ext cx="4975420" cy="8128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atin typeface="Circe" panose="020B0502020203020203" pitchFamily="34" charset="-52"/>
              </a:rPr>
              <a:t>Энергия бытия </a:t>
            </a:r>
            <a:r>
              <a:rPr lang="ru-RU" sz="1600" kern="0" dirty="0">
                <a:latin typeface="Circe" panose="020B0502020203020203" pitchFamily="34" charset="-52"/>
              </a:rPr>
              <a:t>рафинирует все, что мы говорим и делаем, и мы ее ценим, бережем  и накапливаем </a:t>
            </a:r>
          </a:p>
        </p:txBody>
      </p:sp>
      <p:sp>
        <p:nvSpPr>
          <p:cNvPr id="17" name="Oval 119"/>
          <p:cNvSpPr/>
          <p:nvPr/>
        </p:nvSpPr>
        <p:spPr>
          <a:xfrm>
            <a:off x="4495250" y="4043136"/>
            <a:ext cx="320675" cy="3524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Circe" panose="020B0502020203020203" pitchFamily="34" charset="-52"/>
                <a:cs typeface="Arial" pitchFamily="34" charset="0"/>
              </a:rPr>
              <a:t>5</a:t>
            </a:r>
          </a:p>
        </p:txBody>
      </p:sp>
      <p:sp>
        <p:nvSpPr>
          <p:cNvPr id="19" name="Rectangle 121"/>
          <p:cNvSpPr/>
          <p:nvPr/>
        </p:nvSpPr>
        <p:spPr>
          <a:xfrm>
            <a:off x="4858906" y="4968758"/>
            <a:ext cx="4975420" cy="814387"/>
          </a:xfrm>
          <a:prstGeom prst="rect">
            <a:avLst/>
          </a:prstGeom>
          <a:solidFill>
            <a:srgbClr val="AC889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latin typeface="Circe" panose="020B0502020203020203" pitchFamily="34" charset="-5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atin typeface="Circe" panose="020B0502020203020203" pitchFamily="34" charset="-52"/>
              </a:rPr>
              <a:t>Мы любим  людей, </a:t>
            </a:r>
            <a:r>
              <a:rPr lang="ru-RU" sz="1600" kern="0" dirty="0">
                <a:latin typeface="Circe" panose="020B0502020203020203" pitchFamily="34" charset="-52"/>
              </a:rPr>
              <a:t>как бы тяжело это иногда  не было</a:t>
            </a:r>
          </a:p>
        </p:txBody>
      </p:sp>
      <p:sp>
        <p:nvSpPr>
          <p:cNvPr id="20" name="Oval 122"/>
          <p:cNvSpPr/>
          <p:nvPr/>
        </p:nvSpPr>
        <p:spPr>
          <a:xfrm>
            <a:off x="4498182" y="4965836"/>
            <a:ext cx="322262" cy="352425"/>
          </a:xfrm>
          <a:prstGeom prst="ellipse">
            <a:avLst/>
          </a:prstGeom>
          <a:solidFill>
            <a:srgbClr val="6F477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400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Circe" panose="020B0502020203020203" pitchFamily="34" charset="-52"/>
                <a:cs typeface="Arial" pitchFamily="34" charset="0"/>
              </a:rPr>
              <a:t>6</a:t>
            </a:r>
          </a:p>
        </p:txBody>
      </p:sp>
      <p:sp>
        <p:nvSpPr>
          <p:cNvPr id="36" name="Freeform 43"/>
          <p:cNvSpPr>
            <a:spLocks/>
          </p:cNvSpPr>
          <p:nvPr/>
        </p:nvSpPr>
        <p:spPr bwMode="auto">
          <a:xfrm>
            <a:off x="2343150" y="1627188"/>
            <a:ext cx="1700213" cy="1584325"/>
          </a:xfrm>
          <a:custGeom>
            <a:avLst/>
            <a:gdLst>
              <a:gd name="connsiteX0" fmla="*/ 0 w 1882775"/>
              <a:gd name="connsiteY0" fmla="*/ 0 h 1756086"/>
              <a:gd name="connsiteX1" fmla="*/ 72964 w 1882775"/>
              <a:gd name="connsiteY1" fmla="*/ 0 h 1756086"/>
              <a:gd name="connsiteX2" fmla="*/ 145134 w 1882775"/>
              <a:gd name="connsiteY2" fmla="*/ 4763 h 1756086"/>
              <a:gd name="connsiteX3" fmla="*/ 216511 w 1882775"/>
              <a:gd name="connsiteY3" fmla="*/ 11113 h 1756086"/>
              <a:gd name="connsiteX4" fmla="*/ 287889 w 1882775"/>
              <a:gd name="connsiteY4" fmla="*/ 18256 h 1756086"/>
              <a:gd name="connsiteX5" fmla="*/ 359266 w 1882775"/>
              <a:gd name="connsiteY5" fmla="*/ 29369 h 1756086"/>
              <a:gd name="connsiteX6" fmla="*/ 429850 w 1882775"/>
              <a:gd name="connsiteY6" fmla="*/ 42863 h 1756086"/>
              <a:gd name="connsiteX7" fmla="*/ 498055 w 1882775"/>
              <a:gd name="connsiteY7" fmla="*/ 57944 h 1756086"/>
              <a:gd name="connsiteX8" fmla="*/ 568640 w 1882775"/>
              <a:gd name="connsiteY8" fmla="*/ 74613 h 1756086"/>
              <a:gd name="connsiteX9" fmla="*/ 635258 w 1882775"/>
              <a:gd name="connsiteY9" fmla="*/ 94456 h 1756086"/>
              <a:gd name="connsiteX10" fmla="*/ 701877 w 1882775"/>
              <a:gd name="connsiteY10" fmla="*/ 115888 h 1756086"/>
              <a:gd name="connsiteX11" fmla="*/ 769289 w 1882775"/>
              <a:gd name="connsiteY11" fmla="*/ 140494 h 1756086"/>
              <a:gd name="connsiteX12" fmla="*/ 835115 w 1882775"/>
              <a:gd name="connsiteY12" fmla="*/ 165894 h 1756086"/>
              <a:gd name="connsiteX13" fmla="*/ 900147 w 1882775"/>
              <a:gd name="connsiteY13" fmla="*/ 193675 h 1756086"/>
              <a:gd name="connsiteX14" fmla="*/ 962801 w 1882775"/>
              <a:gd name="connsiteY14" fmla="*/ 223838 h 1756086"/>
              <a:gd name="connsiteX15" fmla="*/ 1027040 w 1882775"/>
              <a:gd name="connsiteY15" fmla="*/ 256381 h 1756086"/>
              <a:gd name="connsiteX16" fmla="*/ 1087315 w 1882775"/>
              <a:gd name="connsiteY16" fmla="*/ 291306 h 1756086"/>
              <a:gd name="connsiteX17" fmla="*/ 1148382 w 1882775"/>
              <a:gd name="connsiteY17" fmla="*/ 327819 h 1756086"/>
              <a:gd name="connsiteX18" fmla="*/ 1206277 w 1882775"/>
              <a:gd name="connsiteY18" fmla="*/ 365919 h 1756086"/>
              <a:gd name="connsiteX19" fmla="*/ 1264172 w 1882775"/>
              <a:gd name="connsiteY19" fmla="*/ 405606 h 1756086"/>
              <a:gd name="connsiteX20" fmla="*/ 1322067 w 1882775"/>
              <a:gd name="connsiteY20" fmla="*/ 446881 h 1756086"/>
              <a:gd name="connsiteX21" fmla="*/ 1376789 w 1882775"/>
              <a:gd name="connsiteY21" fmla="*/ 490538 h 1756086"/>
              <a:gd name="connsiteX22" fmla="*/ 1429926 w 1882775"/>
              <a:gd name="connsiteY22" fmla="*/ 536575 h 1756086"/>
              <a:gd name="connsiteX23" fmla="*/ 1483855 w 1882775"/>
              <a:gd name="connsiteY23" fmla="*/ 584200 h 1756086"/>
              <a:gd name="connsiteX24" fmla="*/ 1533819 w 1882775"/>
              <a:gd name="connsiteY24" fmla="*/ 634206 h 1756086"/>
              <a:gd name="connsiteX25" fmla="*/ 1583784 w 1882775"/>
              <a:gd name="connsiteY25" fmla="*/ 684213 h 1756086"/>
              <a:gd name="connsiteX26" fmla="*/ 1631368 w 1882775"/>
              <a:gd name="connsiteY26" fmla="*/ 737394 h 1756086"/>
              <a:gd name="connsiteX27" fmla="*/ 1678160 w 1882775"/>
              <a:gd name="connsiteY27" fmla="*/ 791369 h 1756086"/>
              <a:gd name="connsiteX28" fmla="*/ 1722573 w 1882775"/>
              <a:gd name="connsiteY28" fmla="*/ 847725 h 1756086"/>
              <a:gd name="connsiteX29" fmla="*/ 1765399 w 1882775"/>
              <a:gd name="connsiteY29" fmla="*/ 905669 h 1756086"/>
              <a:gd name="connsiteX30" fmla="*/ 1806639 w 1882775"/>
              <a:gd name="connsiteY30" fmla="*/ 965200 h 1756086"/>
              <a:gd name="connsiteX31" fmla="*/ 1846293 w 1882775"/>
              <a:gd name="connsiteY31" fmla="*/ 1025525 h 1756086"/>
              <a:gd name="connsiteX32" fmla="*/ 1882775 w 1882775"/>
              <a:gd name="connsiteY32" fmla="*/ 1086644 h 1756086"/>
              <a:gd name="connsiteX33" fmla="*/ 724558 w 1882775"/>
              <a:gd name="connsiteY33" fmla="*/ 1756086 h 1756086"/>
              <a:gd name="connsiteX34" fmla="*/ 0 w 1882775"/>
              <a:gd name="connsiteY34" fmla="*/ 1337763 h 175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6086">
                <a:moveTo>
                  <a:pt x="0" y="0"/>
                </a:moveTo>
                <a:lnTo>
                  <a:pt x="72964" y="0"/>
                </a:lnTo>
                <a:lnTo>
                  <a:pt x="145134" y="4763"/>
                </a:lnTo>
                <a:lnTo>
                  <a:pt x="216511" y="11113"/>
                </a:lnTo>
                <a:lnTo>
                  <a:pt x="287889" y="18256"/>
                </a:lnTo>
                <a:lnTo>
                  <a:pt x="359266" y="29369"/>
                </a:lnTo>
                <a:lnTo>
                  <a:pt x="429850" y="42863"/>
                </a:lnTo>
                <a:lnTo>
                  <a:pt x="498055" y="57944"/>
                </a:lnTo>
                <a:lnTo>
                  <a:pt x="568640" y="74613"/>
                </a:lnTo>
                <a:lnTo>
                  <a:pt x="635258" y="94456"/>
                </a:lnTo>
                <a:lnTo>
                  <a:pt x="701877" y="115888"/>
                </a:lnTo>
                <a:lnTo>
                  <a:pt x="769289" y="140494"/>
                </a:lnTo>
                <a:lnTo>
                  <a:pt x="835115" y="165894"/>
                </a:lnTo>
                <a:lnTo>
                  <a:pt x="900147" y="193675"/>
                </a:lnTo>
                <a:lnTo>
                  <a:pt x="962801" y="223838"/>
                </a:lnTo>
                <a:lnTo>
                  <a:pt x="1027040" y="256381"/>
                </a:lnTo>
                <a:lnTo>
                  <a:pt x="1087315" y="291306"/>
                </a:lnTo>
                <a:lnTo>
                  <a:pt x="1148382" y="327819"/>
                </a:lnTo>
                <a:lnTo>
                  <a:pt x="1206277" y="365919"/>
                </a:lnTo>
                <a:lnTo>
                  <a:pt x="1264172" y="405606"/>
                </a:lnTo>
                <a:lnTo>
                  <a:pt x="1322067" y="446881"/>
                </a:lnTo>
                <a:lnTo>
                  <a:pt x="1376789" y="490538"/>
                </a:lnTo>
                <a:lnTo>
                  <a:pt x="1429926" y="536575"/>
                </a:lnTo>
                <a:lnTo>
                  <a:pt x="1483855" y="584200"/>
                </a:lnTo>
                <a:lnTo>
                  <a:pt x="1533819" y="634206"/>
                </a:lnTo>
                <a:lnTo>
                  <a:pt x="1583784" y="684213"/>
                </a:lnTo>
                <a:lnTo>
                  <a:pt x="1631368" y="737394"/>
                </a:lnTo>
                <a:lnTo>
                  <a:pt x="1678160" y="791369"/>
                </a:lnTo>
                <a:lnTo>
                  <a:pt x="1722573" y="847725"/>
                </a:lnTo>
                <a:lnTo>
                  <a:pt x="1765399" y="905669"/>
                </a:lnTo>
                <a:lnTo>
                  <a:pt x="1806639" y="965200"/>
                </a:lnTo>
                <a:lnTo>
                  <a:pt x="1846293" y="1025525"/>
                </a:lnTo>
                <a:lnTo>
                  <a:pt x="1882775" y="1086644"/>
                </a:lnTo>
                <a:lnTo>
                  <a:pt x="724558" y="1756086"/>
                </a:lnTo>
                <a:lnTo>
                  <a:pt x="0" y="133776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7" name="Freeform 44"/>
          <p:cNvSpPr>
            <a:spLocks/>
          </p:cNvSpPr>
          <p:nvPr/>
        </p:nvSpPr>
        <p:spPr bwMode="auto">
          <a:xfrm>
            <a:off x="2989263" y="2593975"/>
            <a:ext cx="1308100" cy="1962150"/>
          </a:xfrm>
          <a:custGeom>
            <a:avLst/>
            <a:gdLst>
              <a:gd name="connsiteX0" fmla="*/ 1158779 w 1450085"/>
              <a:gd name="connsiteY0" fmla="*/ 0 h 2174875"/>
              <a:gd name="connsiteX1" fmla="*/ 1193704 w 1450085"/>
              <a:gd name="connsiteY1" fmla="*/ 62706 h 2174875"/>
              <a:gd name="connsiteX2" fmla="*/ 1227041 w 1450085"/>
              <a:gd name="connsiteY2" fmla="*/ 127794 h 2174875"/>
              <a:gd name="connsiteX3" fmla="*/ 1257998 w 1450085"/>
              <a:gd name="connsiteY3" fmla="*/ 192088 h 2174875"/>
              <a:gd name="connsiteX4" fmla="*/ 1286573 w 1450085"/>
              <a:gd name="connsiteY4" fmla="*/ 258763 h 2174875"/>
              <a:gd name="connsiteX5" fmla="*/ 1312766 w 1450085"/>
              <a:gd name="connsiteY5" fmla="*/ 324644 h 2174875"/>
              <a:gd name="connsiteX6" fmla="*/ 1337373 w 1450085"/>
              <a:gd name="connsiteY6" fmla="*/ 392906 h 2174875"/>
              <a:gd name="connsiteX7" fmla="*/ 1358010 w 1450085"/>
              <a:gd name="connsiteY7" fmla="*/ 460375 h 2174875"/>
              <a:gd name="connsiteX8" fmla="*/ 1376266 w 1450085"/>
              <a:gd name="connsiteY8" fmla="*/ 528638 h 2174875"/>
              <a:gd name="connsiteX9" fmla="*/ 1395316 w 1450085"/>
              <a:gd name="connsiteY9" fmla="*/ 597694 h 2174875"/>
              <a:gd name="connsiteX10" fmla="*/ 1408810 w 1450085"/>
              <a:gd name="connsiteY10" fmla="*/ 667544 h 2174875"/>
              <a:gd name="connsiteX11" fmla="*/ 1422304 w 1450085"/>
              <a:gd name="connsiteY11" fmla="*/ 735806 h 2174875"/>
              <a:gd name="connsiteX12" fmla="*/ 1431829 w 1450085"/>
              <a:gd name="connsiteY12" fmla="*/ 806450 h 2174875"/>
              <a:gd name="connsiteX13" fmla="*/ 1438973 w 1450085"/>
              <a:gd name="connsiteY13" fmla="*/ 876300 h 2174875"/>
              <a:gd name="connsiteX14" fmla="*/ 1445323 w 1450085"/>
              <a:gd name="connsiteY14" fmla="*/ 946150 h 2174875"/>
              <a:gd name="connsiteX15" fmla="*/ 1448498 w 1450085"/>
              <a:gd name="connsiteY15" fmla="*/ 1016794 h 2174875"/>
              <a:gd name="connsiteX16" fmla="*/ 1450085 w 1450085"/>
              <a:gd name="connsiteY16" fmla="*/ 1086644 h 2174875"/>
              <a:gd name="connsiteX17" fmla="*/ 1448498 w 1450085"/>
              <a:gd name="connsiteY17" fmla="*/ 1158081 h 2174875"/>
              <a:gd name="connsiteX18" fmla="*/ 1445323 w 1450085"/>
              <a:gd name="connsiteY18" fmla="*/ 1228725 h 2174875"/>
              <a:gd name="connsiteX19" fmla="*/ 1438973 w 1450085"/>
              <a:gd name="connsiteY19" fmla="*/ 1298575 h 2174875"/>
              <a:gd name="connsiteX20" fmla="*/ 1431829 w 1450085"/>
              <a:gd name="connsiteY20" fmla="*/ 1368425 h 2174875"/>
              <a:gd name="connsiteX21" fmla="*/ 1422304 w 1450085"/>
              <a:gd name="connsiteY21" fmla="*/ 1439069 h 2174875"/>
              <a:gd name="connsiteX22" fmla="*/ 1408810 w 1450085"/>
              <a:gd name="connsiteY22" fmla="*/ 1507331 h 2174875"/>
              <a:gd name="connsiteX23" fmla="*/ 1395316 w 1450085"/>
              <a:gd name="connsiteY23" fmla="*/ 1577181 h 2174875"/>
              <a:gd name="connsiteX24" fmla="*/ 1376266 w 1450085"/>
              <a:gd name="connsiteY24" fmla="*/ 1646238 h 2174875"/>
              <a:gd name="connsiteX25" fmla="*/ 1358010 w 1450085"/>
              <a:gd name="connsiteY25" fmla="*/ 1714500 h 2174875"/>
              <a:gd name="connsiteX26" fmla="*/ 1337373 w 1450085"/>
              <a:gd name="connsiteY26" fmla="*/ 1781969 h 2174875"/>
              <a:gd name="connsiteX27" fmla="*/ 1312766 w 1450085"/>
              <a:gd name="connsiteY27" fmla="*/ 1850231 h 2174875"/>
              <a:gd name="connsiteX28" fmla="*/ 1286573 w 1450085"/>
              <a:gd name="connsiteY28" fmla="*/ 1916113 h 2174875"/>
              <a:gd name="connsiteX29" fmla="*/ 1257998 w 1450085"/>
              <a:gd name="connsiteY29" fmla="*/ 1982788 h 2174875"/>
              <a:gd name="connsiteX30" fmla="*/ 1227041 w 1450085"/>
              <a:gd name="connsiteY30" fmla="*/ 2047081 h 2174875"/>
              <a:gd name="connsiteX31" fmla="*/ 1193704 w 1450085"/>
              <a:gd name="connsiteY31" fmla="*/ 2112169 h 2174875"/>
              <a:gd name="connsiteX32" fmla="*/ 1158779 w 1450085"/>
              <a:gd name="connsiteY32" fmla="*/ 2174875 h 2174875"/>
              <a:gd name="connsiteX33" fmla="*/ 1966 w 1450085"/>
              <a:gd name="connsiteY33" fmla="*/ 1507090 h 2174875"/>
              <a:gd name="connsiteX34" fmla="*/ 0 w 1450085"/>
              <a:gd name="connsiteY34" fmla="*/ 667945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50085" h="2174875">
                <a:moveTo>
                  <a:pt x="1158779" y="0"/>
                </a:moveTo>
                <a:lnTo>
                  <a:pt x="1193704" y="62706"/>
                </a:lnTo>
                <a:lnTo>
                  <a:pt x="1227041" y="127794"/>
                </a:lnTo>
                <a:lnTo>
                  <a:pt x="1257998" y="192088"/>
                </a:lnTo>
                <a:lnTo>
                  <a:pt x="1286573" y="258763"/>
                </a:lnTo>
                <a:lnTo>
                  <a:pt x="1312766" y="324644"/>
                </a:lnTo>
                <a:lnTo>
                  <a:pt x="1337373" y="392906"/>
                </a:lnTo>
                <a:lnTo>
                  <a:pt x="1358010" y="460375"/>
                </a:lnTo>
                <a:lnTo>
                  <a:pt x="1376266" y="528638"/>
                </a:lnTo>
                <a:lnTo>
                  <a:pt x="1395316" y="597694"/>
                </a:lnTo>
                <a:lnTo>
                  <a:pt x="1408810" y="667544"/>
                </a:lnTo>
                <a:lnTo>
                  <a:pt x="1422304" y="735806"/>
                </a:lnTo>
                <a:lnTo>
                  <a:pt x="1431829" y="806450"/>
                </a:lnTo>
                <a:lnTo>
                  <a:pt x="1438973" y="876300"/>
                </a:lnTo>
                <a:lnTo>
                  <a:pt x="1445323" y="946150"/>
                </a:lnTo>
                <a:lnTo>
                  <a:pt x="1448498" y="1016794"/>
                </a:lnTo>
                <a:lnTo>
                  <a:pt x="1450085" y="1086644"/>
                </a:lnTo>
                <a:lnTo>
                  <a:pt x="1448498" y="1158081"/>
                </a:lnTo>
                <a:lnTo>
                  <a:pt x="1445323" y="1228725"/>
                </a:lnTo>
                <a:lnTo>
                  <a:pt x="1438973" y="1298575"/>
                </a:lnTo>
                <a:lnTo>
                  <a:pt x="1431829" y="1368425"/>
                </a:lnTo>
                <a:lnTo>
                  <a:pt x="1422304" y="1439069"/>
                </a:lnTo>
                <a:lnTo>
                  <a:pt x="1408810" y="1507331"/>
                </a:lnTo>
                <a:lnTo>
                  <a:pt x="1395316" y="1577181"/>
                </a:lnTo>
                <a:lnTo>
                  <a:pt x="1376266" y="1646238"/>
                </a:lnTo>
                <a:lnTo>
                  <a:pt x="1358010" y="1714500"/>
                </a:lnTo>
                <a:lnTo>
                  <a:pt x="1337373" y="1781969"/>
                </a:lnTo>
                <a:lnTo>
                  <a:pt x="1312766" y="1850231"/>
                </a:lnTo>
                <a:lnTo>
                  <a:pt x="1286573" y="1916113"/>
                </a:lnTo>
                <a:lnTo>
                  <a:pt x="1257998" y="1982788"/>
                </a:lnTo>
                <a:lnTo>
                  <a:pt x="1227041" y="2047081"/>
                </a:lnTo>
                <a:lnTo>
                  <a:pt x="1193704" y="2112169"/>
                </a:lnTo>
                <a:lnTo>
                  <a:pt x="1158779" y="2174875"/>
                </a:lnTo>
                <a:lnTo>
                  <a:pt x="1966" y="1507090"/>
                </a:lnTo>
                <a:lnTo>
                  <a:pt x="0" y="667945"/>
                </a:lnTo>
                <a:close/>
              </a:path>
            </a:pathLst>
          </a:custGeom>
          <a:solidFill>
            <a:srgbClr val="E54949"/>
          </a:solidFill>
          <a:ln>
            <a:noFill/>
          </a:ln>
        </p:spPr>
        <p:txBody>
          <a:bodyPr lIns="68580" tIns="34290" rIns="68580" bIns="3429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8" name="Freeform 45"/>
          <p:cNvSpPr>
            <a:spLocks/>
          </p:cNvSpPr>
          <p:nvPr/>
        </p:nvSpPr>
        <p:spPr bwMode="auto">
          <a:xfrm>
            <a:off x="2308225" y="3943350"/>
            <a:ext cx="1736725" cy="1614488"/>
          </a:xfrm>
          <a:custGeom>
            <a:avLst/>
            <a:gdLst>
              <a:gd name="connsiteX0" fmla="*/ 726555 w 1882775"/>
              <a:gd name="connsiteY0" fmla="*/ 0 h 1755543"/>
              <a:gd name="connsiteX1" fmla="*/ 1882775 w 1882775"/>
              <a:gd name="connsiteY1" fmla="*/ 667312 h 1755543"/>
              <a:gd name="connsiteX2" fmla="*/ 1846293 w 1882775"/>
              <a:gd name="connsiteY2" fmla="*/ 730018 h 1755543"/>
              <a:gd name="connsiteX3" fmla="*/ 1806639 w 1882775"/>
              <a:gd name="connsiteY3" fmla="*/ 790343 h 1755543"/>
              <a:gd name="connsiteX4" fmla="*/ 1765399 w 1882775"/>
              <a:gd name="connsiteY4" fmla="*/ 849874 h 1755543"/>
              <a:gd name="connsiteX5" fmla="*/ 1722573 w 1882775"/>
              <a:gd name="connsiteY5" fmla="*/ 907818 h 1755543"/>
              <a:gd name="connsiteX6" fmla="*/ 1678160 w 1882775"/>
              <a:gd name="connsiteY6" fmla="*/ 964174 h 1755543"/>
              <a:gd name="connsiteX7" fmla="*/ 1631368 w 1882775"/>
              <a:gd name="connsiteY7" fmla="*/ 1018149 h 1755543"/>
              <a:gd name="connsiteX8" fmla="*/ 1583784 w 1882775"/>
              <a:gd name="connsiteY8" fmla="*/ 1071331 h 1755543"/>
              <a:gd name="connsiteX9" fmla="*/ 1533819 w 1882775"/>
              <a:gd name="connsiteY9" fmla="*/ 1121337 h 1755543"/>
              <a:gd name="connsiteX10" fmla="*/ 1483855 w 1882775"/>
              <a:gd name="connsiteY10" fmla="*/ 1171343 h 1755543"/>
              <a:gd name="connsiteX11" fmla="*/ 1429926 w 1882775"/>
              <a:gd name="connsiteY11" fmla="*/ 1218968 h 1755543"/>
              <a:gd name="connsiteX12" fmla="*/ 1376789 w 1882775"/>
              <a:gd name="connsiteY12" fmla="*/ 1265006 h 1755543"/>
              <a:gd name="connsiteX13" fmla="*/ 1322067 w 1882775"/>
              <a:gd name="connsiteY13" fmla="*/ 1307074 h 1755543"/>
              <a:gd name="connsiteX14" fmla="*/ 1264172 w 1882775"/>
              <a:gd name="connsiteY14" fmla="*/ 1349937 h 1755543"/>
              <a:gd name="connsiteX15" fmla="*/ 1206277 w 1882775"/>
              <a:gd name="connsiteY15" fmla="*/ 1389624 h 1755543"/>
              <a:gd name="connsiteX16" fmla="*/ 1148382 w 1882775"/>
              <a:gd name="connsiteY16" fmla="*/ 1427724 h 1755543"/>
              <a:gd name="connsiteX17" fmla="*/ 1087315 w 1882775"/>
              <a:gd name="connsiteY17" fmla="*/ 1464237 h 1755543"/>
              <a:gd name="connsiteX18" fmla="*/ 1027040 w 1882775"/>
              <a:gd name="connsiteY18" fmla="*/ 1497574 h 1755543"/>
              <a:gd name="connsiteX19" fmla="*/ 962801 w 1882775"/>
              <a:gd name="connsiteY19" fmla="*/ 1531706 h 1755543"/>
              <a:gd name="connsiteX20" fmla="*/ 900147 w 1882775"/>
              <a:gd name="connsiteY20" fmla="*/ 1560281 h 1755543"/>
              <a:gd name="connsiteX21" fmla="*/ 835115 w 1882775"/>
              <a:gd name="connsiteY21" fmla="*/ 1589649 h 1755543"/>
              <a:gd name="connsiteX22" fmla="*/ 769289 w 1882775"/>
              <a:gd name="connsiteY22" fmla="*/ 1615049 h 1755543"/>
              <a:gd name="connsiteX23" fmla="*/ 701877 w 1882775"/>
              <a:gd name="connsiteY23" fmla="*/ 1639656 h 1755543"/>
              <a:gd name="connsiteX24" fmla="*/ 635258 w 1882775"/>
              <a:gd name="connsiteY24" fmla="*/ 1661087 h 1755543"/>
              <a:gd name="connsiteX25" fmla="*/ 568640 w 1882775"/>
              <a:gd name="connsiteY25" fmla="*/ 1680931 h 1755543"/>
              <a:gd name="connsiteX26" fmla="*/ 498055 w 1882775"/>
              <a:gd name="connsiteY26" fmla="*/ 1697599 h 1755543"/>
              <a:gd name="connsiteX27" fmla="*/ 429850 w 1882775"/>
              <a:gd name="connsiteY27" fmla="*/ 1712681 h 1755543"/>
              <a:gd name="connsiteX28" fmla="*/ 359266 w 1882775"/>
              <a:gd name="connsiteY28" fmla="*/ 1726174 h 1755543"/>
              <a:gd name="connsiteX29" fmla="*/ 287889 w 1882775"/>
              <a:gd name="connsiteY29" fmla="*/ 1737287 h 1755543"/>
              <a:gd name="connsiteX30" fmla="*/ 216511 w 1882775"/>
              <a:gd name="connsiteY30" fmla="*/ 1744431 h 1755543"/>
              <a:gd name="connsiteX31" fmla="*/ 145134 w 1882775"/>
              <a:gd name="connsiteY31" fmla="*/ 1750781 h 1755543"/>
              <a:gd name="connsiteX32" fmla="*/ 72964 w 1882775"/>
              <a:gd name="connsiteY32" fmla="*/ 1753956 h 1755543"/>
              <a:gd name="connsiteX33" fmla="*/ 0 w 1882775"/>
              <a:gd name="connsiteY33" fmla="*/ 1755543 h 1755543"/>
              <a:gd name="connsiteX34" fmla="*/ 0 w 1882775"/>
              <a:gd name="connsiteY34" fmla="*/ 418079 h 175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5543">
                <a:moveTo>
                  <a:pt x="726555" y="0"/>
                </a:moveTo>
                <a:lnTo>
                  <a:pt x="1882775" y="667312"/>
                </a:lnTo>
                <a:lnTo>
                  <a:pt x="1846293" y="730018"/>
                </a:lnTo>
                <a:lnTo>
                  <a:pt x="1806639" y="790343"/>
                </a:lnTo>
                <a:lnTo>
                  <a:pt x="1765399" y="849874"/>
                </a:lnTo>
                <a:lnTo>
                  <a:pt x="1722573" y="907818"/>
                </a:lnTo>
                <a:lnTo>
                  <a:pt x="1678160" y="964174"/>
                </a:lnTo>
                <a:lnTo>
                  <a:pt x="1631368" y="1018149"/>
                </a:lnTo>
                <a:lnTo>
                  <a:pt x="1583784" y="1071331"/>
                </a:lnTo>
                <a:lnTo>
                  <a:pt x="1533819" y="1121337"/>
                </a:lnTo>
                <a:lnTo>
                  <a:pt x="1483855" y="1171343"/>
                </a:lnTo>
                <a:lnTo>
                  <a:pt x="1429926" y="1218968"/>
                </a:lnTo>
                <a:lnTo>
                  <a:pt x="1376789" y="1265006"/>
                </a:lnTo>
                <a:lnTo>
                  <a:pt x="1322067" y="1307074"/>
                </a:lnTo>
                <a:lnTo>
                  <a:pt x="1264172" y="1349937"/>
                </a:lnTo>
                <a:lnTo>
                  <a:pt x="1206277" y="1389624"/>
                </a:lnTo>
                <a:lnTo>
                  <a:pt x="1148382" y="1427724"/>
                </a:lnTo>
                <a:lnTo>
                  <a:pt x="1087315" y="1464237"/>
                </a:lnTo>
                <a:lnTo>
                  <a:pt x="1027040" y="1497574"/>
                </a:lnTo>
                <a:lnTo>
                  <a:pt x="962801" y="1531706"/>
                </a:lnTo>
                <a:lnTo>
                  <a:pt x="900147" y="1560281"/>
                </a:lnTo>
                <a:lnTo>
                  <a:pt x="835115" y="1589649"/>
                </a:lnTo>
                <a:lnTo>
                  <a:pt x="769289" y="1615049"/>
                </a:lnTo>
                <a:lnTo>
                  <a:pt x="701877" y="1639656"/>
                </a:lnTo>
                <a:lnTo>
                  <a:pt x="635258" y="1661087"/>
                </a:lnTo>
                <a:lnTo>
                  <a:pt x="568640" y="1680931"/>
                </a:lnTo>
                <a:lnTo>
                  <a:pt x="498055" y="1697599"/>
                </a:lnTo>
                <a:lnTo>
                  <a:pt x="429850" y="1712681"/>
                </a:lnTo>
                <a:lnTo>
                  <a:pt x="359266" y="1726174"/>
                </a:lnTo>
                <a:lnTo>
                  <a:pt x="287889" y="1737287"/>
                </a:lnTo>
                <a:lnTo>
                  <a:pt x="216511" y="1744431"/>
                </a:lnTo>
                <a:lnTo>
                  <a:pt x="145134" y="1750781"/>
                </a:lnTo>
                <a:lnTo>
                  <a:pt x="72964" y="1753956"/>
                </a:lnTo>
                <a:lnTo>
                  <a:pt x="0" y="1755543"/>
                </a:lnTo>
                <a:lnTo>
                  <a:pt x="0" y="418079"/>
                </a:lnTo>
                <a:close/>
              </a:path>
            </a:pathLst>
          </a:custGeom>
          <a:solidFill>
            <a:srgbClr val="86A6A9">
              <a:alpha val="50000"/>
            </a:srgbClr>
          </a:solidFill>
          <a:ln>
            <a:noFill/>
          </a:ln>
        </p:spPr>
        <p:txBody>
          <a:bodyPr lIns="68580" tIns="34290" rIns="68580" bIns="3429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9" name="Freeform 46"/>
          <p:cNvSpPr>
            <a:spLocks/>
          </p:cNvSpPr>
          <p:nvPr/>
        </p:nvSpPr>
        <p:spPr bwMode="auto">
          <a:xfrm>
            <a:off x="650875" y="3941763"/>
            <a:ext cx="1700213" cy="1585912"/>
          </a:xfrm>
          <a:custGeom>
            <a:avLst/>
            <a:gdLst>
              <a:gd name="connsiteX0" fmla="*/ 1157792 w 1882775"/>
              <a:gd name="connsiteY0" fmla="*/ 0 h 1756451"/>
              <a:gd name="connsiteX1" fmla="*/ 1882775 w 1882775"/>
              <a:gd name="connsiteY1" fmla="*/ 418569 h 1756451"/>
              <a:gd name="connsiteX2" fmla="*/ 1882775 w 1882775"/>
              <a:gd name="connsiteY2" fmla="*/ 1756451 h 1756451"/>
              <a:gd name="connsiteX3" fmla="*/ 1810605 w 1882775"/>
              <a:gd name="connsiteY3" fmla="*/ 1754864 h 1756451"/>
              <a:gd name="connsiteX4" fmla="*/ 1737641 w 1882775"/>
              <a:gd name="connsiteY4" fmla="*/ 1751689 h 1756451"/>
              <a:gd name="connsiteX5" fmla="*/ 1666264 w 1882775"/>
              <a:gd name="connsiteY5" fmla="*/ 1745339 h 1756451"/>
              <a:gd name="connsiteX6" fmla="*/ 1594887 w 1882775"/>
              <a:gd name="connsiteY6" fmla="*/ 1738195 h 1756451"/>
              <a:gd name="connsiteX7" fmla="*/ 1524302 w 1882775"/>
              <a:gd name="connsiteY7" fmla="*/ 1727082 h 1756451"/>
              <a:gd name="connsiteX8" fmla="*/ 1454511 w 1882775"/>
              <a:gd name="connsiteY8" fmla="*/ 1713589 h 1756451"/>
              <a:gd name="connsiteX9" fmla="*/ 1384720 w 1882775"/>
              <a:gd name="connsiteY9" fmla="*/ 1698507 h 1756451"/>
              <a:gd name="connsiteX10" fmla="*/ 1315722 w 1882775"/>
              <a:gd name="connsiteY10" fmla="*/ 1681839 h 1756451"/>
              <a:gd name="connsiteX11" fmla="*/ 1247517 w 1882775"/>
              <a:gd name="connsiteY11" fmla="*/ 1661995 h 1756451"/>
              <a:gd name="connsiteX12" fmla="*/ 1180898 w 1882775"/>
              <a:gd name="connsiteY12" fmla="*/ 1640564 h 1756451"/>
              <a:gd name="connsiteX13" fmla="*/ 1113486 w 1882775"/>
              <a:gd name="connsiteY13" fmla="*/ 1615957 h 1756451"/>
              <a:gd name="connsiteX14" fmla="*/ 1047661 w 1882775"/>
              <a:gd name="connsiteY14" fmla="*/ 1590557 h 1756451"/>
              <a:gd name="connsiteX15" fmla="*/ 984214 w 1882775"/>
              <a:gd name="connsiteY15" fmla="*/ 1561189 h 1756451"/>
              <a:gd name="connsiteX16" fmla="*/ 919974 w 1882775"/>
              <a:gd name="connsiteY16" fmla="*/ 1532614 h 1756451"/>
              <a:gd name="connsiteX17" fmla="*/ 857321 w 1882775"/>
              <a:gd name="connsiteY17" fmla="*/ 1498482 h 1756451"/>
              <a:gd name="connsiteX18" fmla="*/ 795461 w 1882775"/>
              <a:gd name="connsiteY18" fmla="*/ 1465145 h 1756451"/>
              <a:gd name="connsiteX19" fmla="*/ 735980 w 1882775"/>
              <a:gd name="connsiteY19" fmla="*/ 1428632 h 1756451"/>
              <a:gd name="connsiteX20" fmla="*/ 676499 w 1882775"/>
              <a:gd name="connsiteY20" fmla="*/ 1390532 h 1756451"/>
              <a:gd name="connsiteX21" fmla="*/ 618604 w 1882775"/>
              <a:gd name="connsiteY21" fmla="*/ 1350845 h 1756451"/>
              <a:gd name="connsiteX22" fmla="*/ 562295 w 1882775"/>
              <a:gd name="connsiteY22" fmla="*/ 1307982 h 1756451"/>
              <a:gd name="connsiteX23" fmla="*/ 505986 w 1882775"/>
              <a:gd name="connsiteY23" fmla="*/ 1265914 h 1756451"/>
              <a:gd name="connsiteX24" fmla="*/ 452850 w 1882775"/>
              <a:gd name="connsiteY24" fmla="*/ 1219876 h 1756451"/>
              <a:gd name="connsiteX25" fmla="*/ 398920 w 1882775"/>
              <a:gd name="connsiteY25" fmla="*/ 1172251 h 1756451"/>
              <a:gd name="connsiteX26" fmla="*/ 348956 w 1882775"/>
              <a:gd name="connsiteY26" fmla="*/ 1122245 h 1756451"/>
              <a:gd name="connsiteX27" fmla="*/ 298992 w 1882775"/>
              <a:gd name="connsiteY27" fmla="*/ 1072239 h 1756451"/>
              <a:gd name="connsiteX28" fmla="*/ 251407 w 1882775"/>
              <a:gd name="connsiteY28" fmla="*/ 1019057 h 1756451"/>
              <a:gd name="connsiteX29" fmla="*/ 206201 w 1882775"/>
              <a:gd name="connsiteY29" fmla="*/ 965082 h 1756451"/>
              <a:gd name="connsiteX30" fmla="*/ 160203 w 1882775"/>
              <a:gd name="connsiteY30" fmla="*/ 908726 h 1756451"/>
              <a:gd name="connsiteX31" fmla="*/ 117376 w 1882775"/>
              <a:gd name="connsiteY31" fmla="*/ 850782 h 1756451"/>
              <a:gd name="connsiteX32" fmla="*/ 76136 w 1882775"/>
              <a:gd name="connsiteY32" fmla="*/ 791251 h 1756451"/>
              <a:gd name="connsiteX33" fmla="*/ 36482 w 1882775"/>
              <a:gd name="connsiteY33" fmla="*/ 730926 h 1756451"/>
              <a:gd name="connsiteX34" fmla="*/ 0 w 1882775"/>
              <a:gd name="connsiteY34" fmla="*/ 668220 h 1756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6451">
                <a:moveTo>
                  <a:pt x="1157792" y="0"/>
                </a:moveTo>
                <a:lnTo>
                  <a:pt x="1882775" y="418569"/>
                </a:lnTo>
                <a:lnTo>
                  <a:pt x="1882775" y="1756451"/>
                </a:lnTo>
                <a:lnTo>
                  <a:pt x="1810605" y="1754864"/>
                </a:lnTo>
                <a:lnTo>
                  <a:pt x="1737641" y="1751689"/>
                </a:lnTo>
                <a:lnTo>
                  <a:pt x="1666264" y="1745339"/>
                </a:lnTo>
                <a:lnTo>
                  <a:pt x="1594887" y="1738195"/>
                </a:lnTo>
                <a:lnTo>
                  <a:pt x="1524302" y="1727082"/>
                </a:lnTo>
                <a:lnTo>
                  <a:pt x="1454511" y="1713589"/>
                </a:lnTo>
                <a:lnTo>
                  <a:pt x="1384720" y="1698507"/>
                </a:lnTo>
                <a:lnTo>
                  <a:pt x="1315722" y="1681839"/>
                </a:lnTo>
                <a:lnTo>
                  <a:pt x="1247517" y="1661995"/>
                </a:lnTo>
                <a:lnTo>
                  <a:pt x="1180898" y="1640564"/>
                </a:lnTo>
                <a:lnTo>
                  <a:pt x="1113486" y="1615957"/>
                </a:lnTo>
                <a:lnTo>
                  <a:pt x="1047661" y="1590557"/>
                </a:lnTo>
                <a:lnTo>
                  <a:pt x="984214" y="1561189"/>
                </a:lnTo>
                <a:lnTo>
                  <a:pt x="919974" y="1532614"/>
                </a:lnTo>
                <a:lnTo>
                  <a:pt x="857321" y="1498482"/>
                </a:lnTo>
                <a:lnTo>
                  <a:pt x="795461" y="1465145"/>
                </a:lnTo>
                <a:lnTo>
                  <a:pt x="735980" y="1428632"/>
                </a:lnTo>
                <a:lnTo>
                  <a:pt x="676499" y="1390532"/>
                </a:lnTo>
                <a:lnTo>
                  <a:pt x="618604" y="1350845"/>
                </a:lnTo>
                <a:lnTo>
                  <a:pt x="562295" y="1307982"/>
                </a:lnTo>
                <a:lnTo>
                  <a:pt x="505986" y="1265914"/>
                </a:lnTo>
                <a:lnTo>
                  <a:pt x="452850" y="1219876"/>
                </a:lnTo>
                <a:lnTo>
                  <a:pt x="398920" y="1172251"/>
                </a:lnTo>
                <a:lnTo>
                  <a:pt x="348956" y="1122245"/>
                </a:lnTo>
                <a:lnTo>
                  <a:pt x="298992" y="1072239"/>
                </a:lnTo>
                <a:lnTo>
                  <a:pt x="251407" y="1019057"/>
                </a:lnTo>
                <a:lnTo>
                  <a:pt x="206201" y="965082"/>
                </a:lnTo>
                <a:lnTo>
                  <a:pt x="160203" y="908726"/>
                </a:lnTo>
                <a:lnTo>
                  <a:pt x="117376" y="850782"/>
                </a:lnTo>
                <a:lnTo>
                  <a:pt x="76136" y="791251"/>
                </a:lnTo>
                <a:lnTo>
                  <a:pt x="36482" y="730926"/>
                </a:lnTo>
                <a:lnTo>
                  <a:pt x="0" y="66822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lIns="68580" tIns="34290" rIns="68580" bIns="3429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40" name="Freeform 47"/>
          <p:cNvSpPr>
            <a:spLocks/>
          </p:cNvSpPr>
          <p:nvPr/>
        </p:nvSpPr>
        <p:spPr bwMode="auto">
          <a:xfrm>
            <a:off x="392113" y="2614613"/>
            <a:ext cx="1308100" cy="1962150"/>
          </a:xfrm>
          <a:custGeom>
            <a:avLst/>
            <a:gdLst>
              <a:gd name="connsiteX0" fmla="*/ 291306 w 1450117"/>
              <a:gd name="connsiteY0" fmla="*/ 0 h 2174875"/>
              <a:gd name="connsiteX1" fmla="*/ 1448906 w 1450117"/>
              <a:gd name="connsiteY1" fmla="*/ 667265 h 2174875"/>
              <a:gd name="connsiteX2" fmla="*/ 1450117 w 1450117"/>
              <a:gd name="connsiteY2" fmla="*/ 1505937 h 2174875"/>
              <a:gd name="connsiteX3" fmla="*/ 291306 w 1450117"/>
              <a:gd name="connsiteY3" fmla="*/ 2174875 h 2174875"/>
              <a:gd name="connsiteX4" fmla="*/ 256381 w 1450117"/>
              <a:gd name="connsiteY4" fmla="*/ 2112169 h 2174875"/>
              <a:gd name="connsiteX5" fmla="*/ 224631 w 1450117"/>
              <a:gd name="connsiteY5" fmla="*/ 2047081 h 2174875"/>
              <a:gd name="connsiteX6" fmla="*/ 192088 w 1450117"/>
              <a:gd name="connsiteY6" fmla="*/ 1982788 h 2174875"/>
              <a:gd name="connsiteX7" fmla="*/ 165100 w 1450117"/>
              <a:gd name="connsiteY7" fmla="*/ 1916113 h 2174875"/>
              <a:gd name="connsiteX8" fmla="*/ 137319 w 1450117"/>
              <a:gd name="connsiteY8" fmla="*/ 1850231 h 2174875"/>
              <a:gd name="connsiteX9" fmla="*/ 114300 w 1450117"/>
              <a:gd name="connsiteY9" fmla="*/ 1781969 h 2174875"/>
              <a:gd name="connsiteX10" fmla="*/ 92869 w 1450117"/>
              <a:gd name="connsiteY10" fmla="*/ 1714500 h 2174875"/>
              <a:gd name="connsiteX11" fmla="*/ 73819 w 1450117"/>
              <a:gd name="connsiteY11" fmla="*/ 1646238 h 2174875"/>
              <a:gd name="connsiteX12" fmla="*/ 56356 w 1450117"/>
              <a:gd name="connsiteY12" fmla="*/ 1577181 h 2174875"/>
              <a:gd name="connsiteX13" fmla="*/ 41275 w 1450117"/>
              <a:gd name="connsiteY13" fmla="*/ 1507331 h 2174875"/>
              <a:gd name="connsiteX14" fmla="*/ 29369 w 1450117"/>
              <a:gd name="connsiteY14" fmla="*/ 1439069 h 2174875"/>
              <a:gd name="connsiteX15" fmla="*/ 18256 w 1450117"/>
              <a:gd name="connsiteY15" fmla="*/ 1368425 h 2174875"/>
              <a:gd name="connsiteX16" fmla="*/ 11113 w 1450117"/>
              <a:gd name="connsiteY16" fmla="*/ 1298575 h 2174875"/>
              <a:gd name="connsiteX17" fmla="*/ 4763 w 1450117"/>
              <a:gd name="connsiteY17" fmla="*/ 1228725 h 2174875"/>
              <a:gd name="connsiteX18" fmla="*/ 1588 w 1450117"/>
              <a:gd name="connsiteY18" fmla="*/ 1158081 h 2174875"/>
              <a:gd name="connsiteX19" fmla="*/ 0 w 1450117"/>
              <a:gd name="connsiteY19" fmla="*/ 1086644 h 2174875"/>
              <a:gd name="connsiteX20" fmla="*/ 1588 w 1450117"/>
              <a:gd name="connsiteY20" fmla="*/ 1016794 h 2174875"/>
              <a:gd name="connsiteX21" fmla="*/ 4763 w 1450117"/>
              <a:gd name="connsiteY21" fmla="*/ 946150 h 2174875"/>
              <a:gd name="connsiteX22" fmla="*/ 11113 w 1450117"/>
              <a:gd name="connsiteY22" fmla="*/ 876300 h 2174875"/>
              <a:gd name="connsiteX23" fmla="*/ 18256 w 1450117"/>
              <a:gd name="connsiteY23" fmla="*/ 806450 h 2174875"/>
              <a:gd name="connsiteX24" fmla="*/ 29369 w 1450117"/>
              <a:gd name="connsiteY24" fmla="*/ 735806 h 2174875"/>
              <a:gd name="connsiteX25" fmla="*/ 41275 w 1450117"/>
              <a:gd name="connsiteY25" fmla="*/ 667544 h 2174875"/>
              <a:gd name="connsiteX26" fmla="*/ 56356 w 1450117"/>
              <a:gd name="connsiteY26" fmla="*/ 597694 h 2174875"/>
              <a:gd name="connsiteX27" fmla="*/ 73819 w 1450117"/>
              <a:gd name="connsiteY27" fmla="*/ 528638 h 2174875"/>
              <a:gd name="connsiteX28" fmla="*/ 92869 w 1450117"/>
              <a:gd name="connsiteY28" fmla="*/ 460375 h 2174875"/>
              <a:gd name="connsiteX29" fmla="*/ 114300 w 1450117"/>
              <a:gd name="connsiteY29" fmla="*/ 392906 h 2174875"/>
              <a:gd name="connsiteX30" fmla="*/ 137319 w 1450117"/>
              <a:gd name="connsiteY30" fmla="*/ 324644 h 2174875"/>
              <a:gd name="connsiteX31" fmla="*/ 165100 w 1450117"/>
              <a:gd name="connsiteY31" fmla="*/ 258763 h 2174875"/>
              <a:gd name="connsiteX32" fmla="*/ 192088 w 1450117"/>
              <a:gd name="connsiteY32" fmla="*/ 192088 h 2174875"/>
              <a:gd name="connsiteX33" fmla="*/ 224631 w 1450117"/>
              <a:gd name="connsiteY33" fmla="*/ 127794 h 2174875"/>
              <a:gd name="connsiteX34" fmla="*/ 256381 w 1450117"/>
              <a:gd name="connsiteY34" fmla="*/ 62706 h 217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50117" h="2174875">
                <a:moveTo>
                  <a:pt x="291306" y="0"/>
                </a:moveTo>
                <a:lnTo>
                  <a:pt x="1448906" y="667265"/>
                </a:lnTo>
                <a:lnTo>
                  <a:pt x="1450117" y="1505937"/>
                </a:lnTo>
                <a:lnTo>
                  <a:pt x="291306" y="2174875"/>
                </a:lnTo>
                <a:lnTo>
                  <a:pt x="256381" y="2112169"/>
                </a:lnTo>
                <a:lnTo>
                  <a:pt x="224631" y="2047081"/>
                </a:lnTo>
                <a:lnTo>
                  <a:pt x="192088" y="1982788"/>
                </a:lnTo>
                <a:lnTo>
                  <a:pt x="165100" y="1916113"/>
                </a:lnTo>
                <a:lnTo>
                  <a:pt x="137319" y="1850231"/>
                </a:lnTo>
                <a:lnTo>
                  <a:pt x="114300" y="1781969"/>
                </a:lnTo>
                <a:lnTo>
                  <a:pt x="92869" y="1714500"/>
                </a:lnTo>
                <a:lnTo>
                  <a:pt x="73819" y="1646238"/>
                </a:lnTo>
                <a:lnTo>
                  <a:pt x="56356" y="1577181"/>
                </a:lnTo>
                <a:lnTo>
                  <a:pt x="41275" y="1507331"/>
                </a:lnTo>
                <a:lnTo>
                  <a:pt x="29369" y="1439069"/>
                </a:lnTo>
                <a:lnTo>
                  <a:pt x="18256" y="1368425"/>
                </a:lnTo>
                <a:lnTo>
                  <a:pt x="11113" y="1298575"/>
                </a:lnTo>
                <a:lnTo>
                  <a:pt x="4763" y="1228725"/>
                </a:lnTo>
                <a:lnTo>
                  <a:pt x="1588" y="1158081"/>
                </a:lnTo>
                <a:lnTo>
                  <a:pt x="0" y="1086644"/>
                </a:lnTo>
                <a:lnTo>
                  <a:pt x="1588" y="1016794"/>
                </a:lnTo>
                <a:lnTo>
                  <a:pt x="4763" y="946150"/>
                </a:lnTo>
                <a:lnTo>
                  <a:pt x="11113" y="876300"/>
                </a:lnTo>
                <a:lnTo>
                  <a:pt x="18256" y="806450"/>
                </a:lnTo>
                <a:lnTo>
                  <a:pt x="29369" y="735806"/>
                </a:lnTo>
                <a:lnTo>
                  <a:pt x="41275" y="667544"/>
                </a:lnTo>
                <a:lnTo>
                  <a:pt x="56356" y="597694"/>
                </a:lnTo>
                <a:lnTo>
                  <a:pt x="73819" y="528638"/>
                </a:lnTo>
                <a:lnTo>
                  <a:pt x="92869" y="460375"/>
                </a:lnTo>
                <a:lnTo>
                  <a:pt x="114300" y="392906"/>
                </a:lnTo>
                <a:lnTo>
                  <a:pt x="137319" y="324644"/>
                </a:lnTo>
                <a:lnTo>
                  <a:pt x="165100" y="258763"/>
                </a:lnTo>
                <a:lnTo>
                  <a:pt x="192088" y="192088"/>
                </a:lnTo>
                <a:lnTo>
                  <a:pt x="224631" y="127794"/>
                </a:lnTo>
                <a:lnTo>
                  <a:pt x="256381" y="6270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lIns="68580" tIns="34290" rIns="68580" bIns="3429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41" name="Freeform 48"/>
          <p:cNvSpPr>
            <a:spLocks/>
          </p:cNvSpPr>
          <p:nvPr/>
        </p:nvSpPr>
        <p:spPr bwMode="auto">
          <a:xfrm>
            <a:off x="644525" y="1633538"/>
            <a:ext cx="1698625" cy="1582737"/>
          </a:xfrm>
          <a:custGeom>
            <a:avLst/>
            <a:gdLst>
              <a:gd name="connsiteX0" fmla="*/ 1810605 w 1882775"/>
              <a:gd name="connsiteY0" fmla="*/ 0 h 1754722"/>
              <a:gd name="connsiteX1" fmla="*/ 1882775 w 1882775"/>
              <a:gd name="connsiteY1" fmla="*/ 0 h 1754722"/>
              <a:gd name="connsiteX2" fmla="*/ 1882775 w 1882775"/>
              <a:gd name="connsiteY2" fmla="*/ 1337304 h 1754722"/>
              <a:gd name="connsiteX3" fmla="*/ 1155858 w 1882775"/>
              <a:gd name="connsiteY3" fmla="*/ 1754722 h 1754722"/>
              <a:gd name="connsiteX4" fmla="*/ 0 w 1882775"/>
              <a:gd name="connsiteY4" fmla="*/ 1086644 h 1754722"/>
              <a:gd name="connsiteX5" fmla="*/ 36482 w 1882775"/>
              <a:gd name="connsiteY5" fmla="*/ 1025525 h 1754722"/>
              <a:gd name="connsiteX6" fmla="*/ 76136 w 1882775"/>
              <a:gd name="connsiteY6" fmla="*/ 965200 h 1754722"/>
              <a:gd name="connsiteX7" fmla="*/ 117376 w 1882775"/>
              <a:gd name="connsiteY7" fmla="*/ 905669 h 1754722"/>
              <a:gd name="connsiteX8" fmla="*/ 160203 w 1882775"/>
              <a:gd name="connsiteY8" fmla="*/ 847725 h 1754722"/>
              <a:gd name="connsiteX9" fmla="*/ 206201 w 1882775"/>
              <a:gd name="connsiteY9" fmla="*/ 791369 h 1754722"/>
              <a:gd name="connsiteX10" fmla="*/ 251407 w 1882775"/>
              <a:gd name="connsiteY10" fmla="*/ 737394 h 1754722"/>
              <a:gd name="connsiteX11" fmla="*/ 298992 w 1882775"/>
              <a:gd name="connsiteY11" fmla="*/ 684213 h 1754722"/>
              <a:gd name="connsiteX12" fmla="*/ 348956 w 1882775"/>
              <a:gd name="connsiteY12" fmla="*/ 634206 h 1754722"/>
              <a:gd name="connsiteX13" fmla="*/ 398920 w 1882775"/>
              <a:gd name="connsiteY13" fmla="*/ 584200 h 1754722"/>
              <a:gd name="connsiteX14" fmla="*/ 452850 w 1882775"/>
              <a:gd name="connsiteY14" fmla="*/ 536575 h 1754722"/>
              <a:gd name="connsiteX15" fmla="*/ 505986 w 1882775"/>
              <a:gd name="connsiteY15" fmla="*/ 490538 h 1754722"/>
              <a:gd name="connsiteX16" fmla="*/ 562295 w 1882775"/>
              <a:gd name="connsiteY16" fmla="*/ 446881 h 1754722"/>
              <a:gd name="connsiteX17" fmla="*/ 618604 w 1882775"/>
              <a:gd name="connsiteY17" fmla="*/ 405606 h 1754722"/>
              <a:gd name="connsiteX18" fmla="*/ 676499 w 1882775"/>
              <a:gd name="connsiteY18" fmla="*/ 365919 h 1754722"/>
              <a:gd name="connsiteX19" fmla="*/ 735980 w 1882775"/>
              <a:gd name="connsiteY19" fmla="*/ 327819 h 1754722"/>
              <a:gd name="connsiteX20" fmla="*/ 795461 w 1882775"/>
              <a:gd name="connsiteY20" fmla="*/ 291306 h 1754722"/>
              <a:gd name="connsiteX21" fmla="*/ 857321 w 1882775"/>
              <a:gd name="connsiteY21" fmla="*/ 256381 h 1754722"/>
              <a:gd name="connsiteX22" fmla="*/ 919974 w 1882775"/>
              <a:gd name="connsiteY22" fmla="*/ 223838 h 1754722"/>
              <a:gd name="connsiteX23" fmla="*/ 984214 w 1882775"/>
              <a:gd name="connsiteY23" fmla="*/ 193675 h 1754722"/>
              <a:gd name="connsiteX24" fmla="*/ 1047661 w 1882775"/>
              <a:gd name="connsiteY24" fmla="*/ 165894 h 1754722"/>
              <a:gd name="connsiteX25" fmla="*/ 1113486 w 1882775"/>
              <a:gd name="connsiteY25" fmla="*/ 140494 h 1754722"/>
              <a:gd name="connsiteX26" fmla="*/ 1180898 w 1882775"/>
              <a:gd name="connsiteY26" fmla="*/ 115888 h 1754722"/>
              <a:gd name="connsiteX27" fmla="*/ 1247517 w 1882775"/>
              <a:gd name="connsiteY27" fmla="*/ 94456 h 1754722"/>
              <a:gd name="connsiteX28" fmla="*/ 1315722 w 1882775"/>
              <a:gd name="connsiteY28" fmla="*/ 74613 h 1754722"/>
              <a:gd name="connsiteX29" fmla="*/ 1384720 w 1882775"/>
              <a:gd name="connsiteY29" fmla="*/ 57944 h 1754722"/>
              <a:gd name="connsiteX30" fmla="*/ 1454511 w 1882775"/>
              <a:gd name="connsiteY30" fmla="*/ 42863 h 1754722"/>
              <a:gd name="connsiteX31" fmla="*/ 1524302 w 1882775"/>
              <a:gd name="connsiteY31" fmla="*/ 29369 h 1754722"/>
              <a:gd name="connsiteX32" fmla="*/ 1594887 w 1882775"/>
              <a:gd name="connsiteY32" fmla="*/ 18256 h 1754722"/>
              <a:gd name="connsiteX33" fmla="*/ 1666264 w 1882775"/>
              <a:gd name="connsiteY33" fmla="*/ 11113 h 1754722"/>
              <a:gd name="connsiteX34" fmla="*/ 1737641 w 1882775"/>
              <a:gd name="connsiteY34" fmla="*/ 4763 h 175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882775" h="1754722">
                <a:moveTo>
                  <a:pt x="1810605" y="0"/>
                </a:moveTo>
                <a:lnTo>
                  <a:pt x="1882775" y="0"/>
                </a:lnTo>
                <a:lnTo>
                  <a:pt x="1882775" y="1337304"/>
                </a:lnTo>
                <a:lnTo>
                  <a:pt x="1155858" y="1754722"/>
                </a:lnTo>
                <a:lnTo>
                  <a:pt x="0" y="1086644"/>
                </a:lnTo>
                <a:lnTo>
                  <a:pt x="36482" y="1025525"/>
                </a:lnTo>
                <a:lnTo>
                  <a:pt x="76136" y="965200"/>
                </a:lnTo>
                <a:lnTo>
                  <a:pt x="117376" y="905669"/>
                </a:lnTo>
                <a:lnTo>
                  <a:pt x="160203" y="847725"/>
                </a:lnTo>
                <a:lnTo>
                  <a:pt x="206201" y="791369"/>
                </a:lnTo>
                <a:lnTo>
                  <a:pt x="251407" y="737394"/>
                </a:lnTo>
                <a:lnTo>
                  <a:pt x="298992" y="684213"/>
                </a:lnTo>
                <a:lnTo>
                  <a:pt x="348956" y="634206"/>
                </a:lnTo>
                <a:lnTo>
                  <a:pt x="398920" y="584200"/>
                </a:lnTo>
                <a:lnTo>
                  <a:pt x="452850" y="536575"/>
                </a:lnTo>
                <a:lnTo>
                  <a:pt x="505986" y="490538"/>
                </a:lnTo>
                <a:lnTo>
                  <a:pt x="562295" y="446881"/>
                </a:lnTo>
                <a:lnTo>
                  <a:pt x="618604" y="405606"/>
                </a:lnTo>
                <a:lnTo>
                  <a:pt x="676499" y="365919"/>
                </a:lnTo>
                <a:lnTo>
                  <a:pt x="735980" y="327819"/>
                </a:lnTo>
                <a:lnTo>
                  <a:pt x="795461" y="291306"/>
                </a:lnTo>
                <a:lnTo>
                  <a:pt x="857321" y="256381"/>
                </a:lnTo>
                <a:lnTo>
                  <a:pt x="919974" y="223838"/>
                </a:lnTo>
                <a:lnTo>
                  <a:pt x="984214" y="193675"/>
                </a:lnTo>
                <a:lnTo>
                  <a:pt x="1047661" y="165894"/>
                </a:lnTo>
                <a:lnTo>
                  <a:pt x="1113486" y="140494"/>
                </a:lnTo>
                <a:lnTo>
                  <a:pt x="1180898" y="115888"/>
                </a:lnTo>
                <a:lnTo>
                  <a:pt x="1247517" y="94456"/>
                </a:lnTo>
                <a:lnTo>
                  <a:pt x="1315722" y="74613"/>
                </a:lnTo>
                <a:lnTo>
                  <a:pt x="1384720" y="57944"/>
                </a:lnTo>
                <a:lnTo>
                  <a:pt x="1454511" y="42863"/>
                </a:lnTo>
                <a:lnTo>
                  <a:pt x="1524302" y="29369"/>
                </a:lnTo>
                <a:lnTo>
                  <a:pt x="1594887" y="18256"/>
                </a:lnTo>
                <a:lnTo>
                  <a:pt x="1666264" y="11113"/>
                </a:lnTo>
                <a:lnTo>
                  <a:pt x="1737641" y="4763"/>
                </a:lnTo>
                <a:close/>
              </a:path>
            </a:pathLst>
          </a:custGeom>
          <a:solidFill>
            <a:srgbClr val="AC889A"/>
          </a:solidFill>
          <a:ln>
            <a:noFill/>
          </a:ln>
        </p:spPr>
        <p:txBody>
          <a:bodyPr lIns="68580" tIns="34290" rIns="68580" bIns="3429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42" name="Oval 49"/>
          <p:cNvSpPr/>
          <p:nvPr/>
        </p:nvSpPr>
        <p:spPr>
          <a:xfrm>
            <a:off x="3562350" y="2349500"/>
            <a:ext cx="307975" cy="3095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350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43" name="Oval 50"/>
          <p:cNvSpPr/>
          <p:nvPr/>
        </p:nvSpPr>
        <p:spPr>
          <a:xfrm>
            <a:off x="3819525" y="4024313"/>
            <a:ext cx="309563" cy="307975"/>
          </a:xfrm>
          <a:prstGeom prst="ellipse">
            <a:avLst/>
          </a:prstGeom>
          <a:solidFill>
            <a:srgbClr val="5E615B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350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44" name="Oval 51"/>
          <p:cNvSpPr/>
          <p:nvPr/>
        </p:nvSpPr>
        <p:spPr>
          <a:xfrm>
            <a:off x="2433638" y="5138738"/>
            <a:ext cx="309562" cy="309562"/>
          </a:xfrm>
          <a:prstGeom prst="ellipse">
            <a:avLst/>
          </a:prstGeom>
          <a:solidFill>
            <a:srgbClr val="10B1D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350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45" name="Oval 52"/>
          <p:cNvSpPr/>
          <p:nvPr/>
        </p:nvSpPr>
        <p:spPr>
          <a:xfrm>
            <a:off x="846138" y="4502150"/>
            <a:ext cx="307975" cy="3079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350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</a:p>
        </p:txBody>
      </p:sp>
      <p:sp>
        <p:nvSpPr>
          <p:cNvPr id="46" name="Oval 53"/>
          <p:cNvSpPr/>
          <p:nvPr/>
        </p:nvSpPr>
        <p:spPr>
          <a:xfrm>
            <a:off x="590550" y="2814638"/>
            <a:ext cx="307975" cy="3079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350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5</a:t>
            </a:r>
          </a:p>
        </p:txBody>
      </p:sp>
      <p:pic>
        <p:nvPicPr>
          <p:cNvPr id="3104" name="Рисунок 5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838" y="3178175"/>
            <a:ext cx="11747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5" name="Рисунок 5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66975" y="1905000"/>
            <a:ext cx="107156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age.flaticon.com/icons/png/512/262/262563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166434" y="2965761"/>
            <a:ext cx="1028667" cy="1028667"/>
          </a:xfrm>
          <a:prstGeom prst="rect">
            <a:avLst/>
          </a:prstGeom>
          <a:noFill/>
          <a:extLst/>
        </p:spPr>
      </p:pic>
      <p:pic>
        <p:nvPicPr>
          <p:cNvPr id="1028" name="Picture 4" descr="http://drive4pay.com/wp-content/uploads/2016/02/freedom-icon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138302" y="4247132"/>
            <a:ext cx="1046307" cy="1046307"/>
          </a:xfrm>
          <a:prstGeom prst="rect">
            <a:avLst/>
          </a:prstGeom>
          <a:noFill/>
          <a:extLst/>
        </p:spPr>
      </p:pic>
      <p:pic>
        <p:nvPicPr>
          <p:cNvPr id="1030" name="Picture 6" descr="https://cdn0.iconfinder.com/data/icons/smoothies-vector-icons-volume-5/48/257-512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88319" y="3186996"/>
            <a:ext cx="1007621" cy="875702"/>
          </a:xfrm>
          <a:prstGeom prst="rect">
            <a:avLst/>
          </a:prstGeom>
          <a:noFill/>
          <a:extLst/>
        </p:spPr>
      </p:pic>
      <p:pic>
        <p:nvPicPr>
          <p:cNvPr id="3109" name="Picture 8" descr="https://cdn1.iconfinder.com/data/icons/business-2-29/50/92-51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65238" y="1885950"/>
            <a:ext cx="72866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s://cdn1.iconfinder.com/data/icons/human-6/48/287-512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358391" y="2180748"/>
            <a:ext cx="728704" cy="728704"/>
          </a:xfrm>
          <a:prstGeom prst="rect">
            <a:avLst/>
          </a:prstGeom>
          <a:noFill/>
          <a:extLst/>
        </p:spPr>
      </p:pic>
      <p:sp>
        <p:nvSpPr>
          <p:cNvPr id="63" name="Oval 54"/>
          <p:cNvSpPr/>
          <p:nvPr/>
        </p:nvSpPr>
        <p:spPr>
          <a:xfrm>
            <a:off x="1935163" y="1692275"/>
            <a:ext cx="309562" cy="309563"/>
          </a:xfrm>
          <a:prstGeom prst="ellipse">
            <a:avLst/>
          </a:prstGeom>
          <a:solidFill>
            <a:srgbClr val="6F477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350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6</a:t>
            </a:r>
          </a:p>
        </p:txBody>
      </p:sp>
      <p:pic>
        <p:nvPicPr>
          <p:cNvPr id="3112" name="Picture 12" descr="http://www.contactskills.com/img/team%20buildin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8100" y="4175125"/>
            <a:ext cx="103981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121">
            <a:extLst>
              <a:ext uri="{FF2B5EF4-FFF2-40B4-BE49-F238E27FC236}">
                <a16:creationId xmlns:a16="http://schemas.microsoft.com/office/drawing/2014/main" id="{FD177604-A621-C34C-B4B6-B350154A34EB}"/>
              </a:ext>
            </a:extLst>
          </p:cNvPr>
          <p:cNvSpPr/>
          <p:nvPr/>
        </p:nvSpPr>
        <p:spPr>
          <a:xfrm>
            <a:off x="4886448" y="5899621"/>
            <a:ext cx="4975420" cy="8143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atin typeface="Circe" panose="020B0502020203020203" pitchFamily="34" charset="-52"/>
              </a:rPr>
              <a:t>У каждого из нас, есть чему учиться - </a:t>
            </a:r>
            <a:r>
              <a:rPr lang="ru-RU" sz="1600" kern="0" dirty="0">
                <a:latin typeface="Circe" panose="020B0502020203020203" pitchFamily="34" charset="-52"/>
              </a:rPr>
              <a:t>и поэтому мы учимся друг у друга</a:t>
            </a:r>
            <a:endParaRPr lang="ru-RU" sz="1400" kern="0" dirty="0">
              <a:latin typeface="Circe" panose="020B0502020203020203" pitchFamily="34" charset="-52"/>
            </a:endParaRPr>
          </a:p>
        </p:txBody>
      </p:sp>
      <p:sp>
        <p:nvSpPr>
          <p:cNvPr id="50" name="Oval 122">
            <a:extLst>
              <a:ext uri="{FF2B5EF4-FFF2-40B4-BE49-F238E27FC236}">
                <a16:creationId xmlns:a16="http://schemas.microsoft.com/office/drawing/2014/main" id="{B1EDFB1F-6838-C24C-AFC6-A25F5AAC43CC}"/>
              </a:ext>
            </a:extLst>
          </p:cNvPr>
          <p:cNvSpPr/>
          <p:nvPr/>
        </p:nvSpPr>
        <p:spPr>
          <a:xfrm>
            <a:off x="4525724" y="5896699"/>
            <a:ext cx="322262" cy="352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Circe" panose="020B0502020203020203" pitchFamily="34" charset="-52"/>
                <a:cs typeface="Arial" pitchFamily="34" charset="0"/>
              </a:rPr>
              <a:t>7</a:t>
            </a:r>
            <a:endParaRPr lang="en-US" sz="1400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irce" panose="020B0502020203020203" pitchFamily="34" charset="-52"/>
              <a:cs typeface="Arial" pitchFamily="34" charset="0"/>
            </a:endParaRPr>
          </a:p>
        </p:txBody>
      </p:sp>
      <p:sp>
        <p:nvSpPr>
          <p:cNvPr id="51" name="Oval 122">
            <a:extLst>
              <a:ext uri="{FF2B5EF4-FFF2-40B4-BE49-F238E27FC236}">
                <a16:creationId xmlns:a16="http://schemas.microsoft.com/office/drawing/2014/main" id="{C4674918-DF1D-9040-8896-998E1E282B2A}"/>
              </a:ext>
            </a:extLst>
          </p:cNvPr>
          <p:cNvSpPr/>
          <p:nvPr/>
        </p:nvSpPr>
        <p:spPr>
          <a:xfrm>
            <a:off x="2182814" y="3764757"/>
            <a:ext cx="322262" cy="352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Circe" panose="020B0502020203020203" pitchFamily="34" charset="-52"/>
                <a:cs typeface="Arial" pitchFamily="34" charset="0"/>
              </a:rPr>
              <a:t>7</a:t>
            </a:r>
            <a:endParaRPr lang="en-US" sz="1400" b="1" cap="small" dirty="0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Circe" panose="020B0502020203020203" pitchFamily="34" charset="-52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09538" y="42863"/>
            <a:ext cx="10515600" cy="811212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  <a:latin typeface="Circe"/>
              </a:rPr>
              <a:t>Наша миссия</a:t>
            </a:r>
          </a:p>
        </p:txBody>
      </p:sp>
      <p:pic>
        <p:nvPicPr>
          <p:cNvPr id="3120" name="Picture 14" descr="http://hr-portal.ru/files/mini/14920-npzf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73" y="2118787"/>
            <a:ext cx="2163898" cy="216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Заголовок 1">
            <a:extLst>
              <a:ext uri="{FF2B5EF4-FFF2-40B4-BE49-F238E27FC236}">
                <a16:creationId xmlns:a16="http://schemas.microsoft.com/office/drawing/2014/main" id="{2C8CCE65-389F-D345-A03C-9075A364E497}"/>
              </a:ext>
            </a:extLst>
          </p:cNvPr>
          <p:cNvSpPr txBox="1">
            <a:spLocks/>
          </p:cNvSpPr>
          <p:nvPr/>
        </p:nvSpPr>
        <p:spPr bwMode="auto">
          <a:xfrm>
            <a:off x="2743198" y="840577"/>
            <a:ext cx="8843556" cy="47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ru-RU" sz="3600" dirty="0">
                <a:solidFill>
                  <a:srgbClr val="002060"/>
                </a:solidFill>
                <a:latin typeface="Circe"/>
              </a:rPr>
              <a:t>Формирование Человека! </a:t>
            </a:r>
          </a:p>
          <a:p>
            <a:endParaRPr lang="ru-RU" sz="3600" dirty="0">
              <a:solidFill>
                <a:srgbClr val="002060"/>
              </a:solidFill>
              <a:latin typeface="Circe"/>
            </a:endParaRPr>
          </a:p>
          <a:p>
            <a:r>
              <a:rPr lang="ru-RU" sz="3600" dirty="0">
                <a:solidFill>
                  <a:srgbClr val="002060"/>
                </a:solidFill>
                <a:latin typeface="Circe"/>
              </a:rPr>
              <a:t>Профессионала, умеющего мечтать и идти к своей мечте, трансформировать ее в стратегическую цель и добиваться результата. </a:t>
            </a:r>
          </a:p>
          <a:p>
            <a:endParaRPr lang="ru-RU" sz="3600" dirty="0">
              <a:solidFill>
                <a:srgbClr val="002060"/>
              </a:solidFill>
              <a:latin typeface="Circe"/>
            </a:endParaRPr>
          </a:p>
          <a:p>
            <a:r>
              <a:rPr lang="ru-RU" sz="3600" dirty="0">
                <a:solidFill>
                  <a:srgbClr val="002060"/>
                </a:solidFill>
                <a:latin typeface="Circe"/>
              </a:rPr>
              <a:t>Стремящегося к свободе, ответственного за происходящие события и принадлежащего культурным основаниям.</a:t>
            </a:r>
          </a:p>
        </p:txBody>
      </p:sp>
    </p:spTree>
    <p:extLst>
      <p:ext uri="{BB962C8B-B14F-4D97-AF65-F5344CB8AC3E}">
        <p14:creationId xmlns:p14="http://schemas.microsoft.com/office/powerpoint/2010/main" val="296592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30200" y="61913"/>
            <a:ext cx="10515600" cy="709612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  <a:latin typeface="Circe"/>
              </a:rPr>
              <a:t> 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8324850" y="5603875"/>
            <a:ext cx="34972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irce"/>
              </a:rPr>
              <a:t>Гибкость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Circe"/>
              </a:rPr>
              <a:t> мы быстро меняемся и растем, исходя из потребностей рынка</a:t>
            </a: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8610600" y="2459038"/>
            <a:ext cx="3097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irce"/>
              </a:rPr>
              <a:t>Индивидуальный подход  </a:t>
            </a:r>
          </a:p>
          <a:p>
            <a:r>
              <a:rPr lang="ru-RU" b="1">
                <a:solidFill>
                  <a:srgbClr val="002060"/>
                </a:solidFill>
                <a:latin typeface="Circe"/>
              </a:rPr>
              <a:t>к каждому студенту</a:t>
            </a:r>
          </a:p>
        </p:txBody>
      </p:sp>
      <p:pic>
        <p:nvPicPr>
          <p:cNvPr id="4101" name="Picture 4" descr="http://etozhizn.ru/wp-content/uploads/2017/06/5-30-768x61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9E0D1"/>
              </a:clrFrom>
              <a:clrTo>
                <a:srgbClr val="E9E0D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5263" y="4152900"/>
            <a:ext cx="1611312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Прямоугольник 4"/>
          <p:cNvSpPr>
            <a:spLocks noChangeArrowheads="1"/>
          </p:cNvSpPr>
          <p:nvPr/>
        </p:nvSpPr>
        <p:spPr bwMode="auto">
          <a:xfrm>
            <a:off x="4462463" y="5586413"/>
            <a:ext cx="33607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irce"/>
              </a:rPr>
              <a:t>Коммуникации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Circe"/>
              </a:rPr>
              <a:t>строим открытые и честные отношения</a:t>
            </a:r>
          </a:p>
        </p:txBody>
      </p:sp>
      <p:pic>
        <p:nvPicPr>
          <p:cNvPr id="2054" name="Picture 6" descr="https://image.freepik.com/free-icon/no-translate-detected_318-293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233576" y="1265741"/>
            <a:ext cx="1114246" cy="1114246"/>
          </a:xfrm>
          <a:prstGeom prst="rect">
            <a:avLst/>
          </a:prstGeom>
          <a:noFill/>
          <a:extLst/>
        </p:spPr>
      </p:pic>
      <p:sp>
        <p:nvSpPr>
          <p:cNvPr id="4104" name="Прямоугольник 5"/>
          <p:cNvSpPr>
            <a:spLocks noChangeArrowheads="1"/>
          </p:cNvSpPr>
          <p:nvPr/>
        </p:nvSpPr>
        <p:spPr bwMode="auto">
          <a:xfrm>
            <a:off x="366713" y="2443163"/>
            <a:ext cx="30734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irce"/>
              </a:rPr>
              <a:t>Практика Интеллекта</a:t>
            </a:r>
          </a:p>
          <a:p>
            <a:pPr algn="ctr"/>
            <a:r>
              <a:rPr lang="ru-RU">
                <a:solidFill>
                  <a:srgbClr val="002060"/>
                </a:solidFill>
                <a:latin typeface="Circe"/>
              </a:rPr>
              <a:t>мы даем знания, которые актуальны для рынка и учим постоянно самообразовываться</a:t>
            </a:r>
          </a:p>
        </p:txBody>
      </p:sp>
      <p:pic>
        <p:nvPicPr>
          <p:cNvPr id="4105" name="Picture 8" descr="http://www.pvhc.net/img166/splfackxhcpbmvvuhlu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257300"/>
            <a:ext cx="1185863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Прямоугольник 6"/>
          <p:cNvSpPr>
            <a:spLocks noChangeArrowheads="1"/>
          </p:cNvSpPr>
          <p:nvPr/>
        </p:nvSpPr>
        <p:spPr bwMode="auto">
          <a:xfrm>
            <a:off x="4749800" y="2457450"/>
            <a:ext cx="2784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irce"/>
              </a:rPr>
              <a:t>Нестандартный подход 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Circe"/>
              </a:rPr>
              <a:t>к обучению</a:t>
            </a:r>
          </a:p>
        </p:txBody>
      </p:sp>
      <p:pic>
        <p:nvPicPr>
          <p:cNvPr id="2058" name="Picture 10" descr="https://cdn0.iconfinder.com/data/icons/positive-character-traits-alphabet-f/201/positive-f005-512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9615890" y="4181476"/>
            <a:ext cx="915182" cy="1151879"/>
          </a:xfrm>
          <a:prstGeom prst="rect">
            <a:avLst/>
          </a:prstGeom>
          <a:noFill/>
          <a:extLst/>
        </p:spPr>
      </p:pic>
      <p:sp>
        <p:nvSpPr>
          <p:cNvPr id="4108" name="Прямоугольник 7"/>
          <p:cNvSpPr>
            <a:spLocks noChangeArrowheads="1"/>
          </p:cNvSpPr>
          <p:nvPr/>
        </p:nvSpPr>
        <p:spPr bwMode="auto">
          <a:xfrm>
            <a:off x="185738" y="5614988"/>
            <a:ext cx="3209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irce"/>
              </a:rPr>
              <a:t>Позитивная команда и семейных дух</a:t>
            </a:r>
          </a:p>
        </p:txBody>
      </p:sp>
      <p:pic>
        <p:nvPicPr>
          <p:cNvPr id="4109" name="Picture 12" descr="http://media.lpgenerator.ru/images/464319/business-builder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2200" y="4324350"/>
            <a:ext cx="1290638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http://image.flaticon.com/icons/png/128/233/23395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75788" y="1293813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Шестиугольник 5"/>
          <p:cNvSpPr/>
          <p:nvPr/>
        </p:nvSpPr>
        <p:spPr>
          <a:xfrm>
            <a:off x="438150" y="1228725"/>
            <a:ext cx="3295650" cy="225742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irce" panose="020B0502020203020203" pitchFamily="34" charset="-52"/>
                <a:cs typeface="Helvetica" panose="020B0604020202020204" pitchFamily="34" charset="0"/>
              </a:rPr>
              <a:t>Программы проходят аккредитацию на соответствие европейской рамке профессиональных квалификаций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irce" panose="020B0502020203020203" pitchFamily="34" charset="-52"/>
                <a:cs typeface="Helvetica" panose="020B0604020202020204" pitchFamily="34" charset="0"/>
              </a:rPr>
              <a:t>TQ</a:t>
            </a:r>
            <a:endParaRPr lang="ru-RU" dirty="0">
              <a:latin typeface="Circe" panose="020B0502020203020203" pitchFamily="34" charset="-52"/>
              <a:cs typeface="Helvetica" panose="020B0604020202020204" pitchFamily="34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4333875" y="1228725"/>
            <a:ext cx="3409950" cy="225742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50" dirty="0">
                <a:latin typeface="Circe" panose="020B0502020203020203" pitchFamily="34" charset="-52"/>
                <a:cs typeface="Helvetica" panose="020B0604020202020204" pitchFamily="34" charset="0"/>
              </a:rPr>
              <a:t>Инструмент мониторинга и оценки: независимая международная сертификация с выдачей документа международного уровня</a:t>
            </a:r>
          </a:p>
        </p:txBody>
      </p:sp>
      <p:sp>
        <p:nvSpPr>
          <p:cNvPr id="16" name="Шестиугольник 15"/>
          <p:cNvSpPr/>
          <p:nvPr/>
        </p:nvSpPr>
        <p:spPr>
          <a:xfrm>
            <a:off x="8191500" y="1171575"/>
            <a:ext cx="3295650" cy="225742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irce" panose="020B0502020203020203" pitchFamily="34" charset="-52"/>
                <a:cs typeface="Helvetica" panose="020B0604020202020204" pitchFamily="34" charset="0"/>
              </a:rPr>
              <a:t>Преподаватели профилирующих дисциплин: ведущие ТОП -менеджеры компаний-лидеров индустрии</a:t>
            </a:r>
          </a:p>
        </p:txBody>
      </p:sp>
      <p:sp>
        <p:nvSpPr>
          <p:cNvPr id="17" name="Шестиугольник 16"/>
          <p:cNvSpPr/>
          <p:nvPr/>
        </p:nvSpPr>
        <p:spPr>
          <a:xfrm>
            <a:off x="438150" y="4133850"/>
            <a:ext cx="3295650" cy="225742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irce" panose="020B0502020203020203" pitchFamily="34" charset="-52"/>
                <a:cs typeface="Helvetica" panose="020B0604020202020204" pitchFamily="34" charset="0"/>
              </a:rPr>
              <a:t>Проектный подход – разработка и внедрение собственного проекта</a:t>
            </a:r>
          </a:p>
        </p:txBody>
      </p:sp>
      <p:sp>
        <p:nvSpPr>
          <p:cNvPr id="18" name="Шестиугольник 17"/>
          <p:cNvSpPr/>
          <p:nvPr/>
        </p:nvSpPr>
        <p:spPr>
          <a:xfrm>
            <a:off x="8191500" y="4133850"/>
            <a:ext cx="3295650" cy="2228850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irce" panose="020B0502020203020203" pitchFamily="34" charset="-52"/>
                <a:cs typeface="Helvetica" panose="020B0604020202020204" pitchFamily="34" charset="0"/>
              </a:rPr>
              <a:t>Программы обучения разработаны представителями отрасли</a:t>
            </a:r>
          </a:p>
        </p:txBody>
      </p:sp>
      <p:sp>
        <p:nvSpPr>
          <p:cNvPr id="9" name="Шестиугольник 8">
            <a:extLst/>
          </p:cNvPr>
          <p:cNvSpPr/>
          <p:nvPr/>
        </p:nvSpPr>
        <p:spPr>
          <a:xfrm>
            <a:off x="4332288" y="4133850"/>
            <a:ext cx="3295650" cy="2257425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irce" panose="020B0502020203020203" pitchFamily="34" charset="-52"/>
                <a:cs typeface="Helvetica" panose="020B0604020202020204" pitchFamily="34" charset="0"/>
              </a:rPr>
              <a:t>Трудоустройство со второго курса по трудовой книжке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52945" y="87094"/>
            <a:ext cx="955165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Circe" panose="020B0502020203020203" pitchFamily="34" charset="-52"/>
                <a:ea typeface="Arial"/>
                <a:cs typeface="Helvetica" panose="020B0604020202020204" pitchFamily="34" charset="0"/>
                <a:sym typeface="Arial"/>
              </a:rPr>
              <a:t>Особенности образовательного процесса</a:t>
            </a:r>
            <a:endParaRPr lang="ru-RU" sz="4000" b="1" dirty="0">
              <a:solidFill>
                <a:schemeClr val="bg1"/>
              </a:solidFill>
              <a:latin typeface="Circe" panose="020B0502020203020203" pitchFamily="34" charset="-52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85750" y="60325"/>
            <a:ext cx="11058525" cy="854075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  <a:latin typeface="Circe"/>
              </a:rPr>
              <a:t>Наши специальности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14139641"/>
              </p:ext>
            </p:extLst>
          </p:nvPr>
        </p:nvGraphicFramePr>
        <p:xfrm>
          <a:off x="85725" y="361951"/>
          <a:ext cx="12039600" cy="6429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90500" y="0"/>
            <a:ext cx="12001500" cy="849313"/>
          </a:xfrm>
        </p:spPr>
        <p:txBody>
          <a:bodyPr/>
          <a:lstStyle/>
          <a:p>
            <a:r>
              <a:rPr lang="ru-RU" sz="3600" dirty="0">
                <a:solidFill>
                  <a:srgbClr val="002060"/>
                </a:solidFill>
                <a:latin typeface="Circe"/>
              </a:rPr>
              <a:t>Наши права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3850" y="1117600"/>
            <a:ext cx="7750175" cy="1843088"/>
          </a:xfrm>
        </p:spPr>
        <p:txBody>
          <a:bodyPr rtlCol="0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dirty="0">
                <a:latin typeface="Circe Extra Light"/>
              </a:rPr>
              <a:t>  </a:t>
            </a:r>
            <a:r>
              <a:rPr lang="ru-RU" sz="9600" dirty="0">
                <a:solidFill>
                  <a:srgbClr val="002060"/>
                </a:solidFill>
                <a:latin typeface="Circe" panose="020B0502020203020203" pitchFamily="34" charset="-52"/>
              </a:rPr>
              <a:t>Международный центр сертификации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>
                <a:solidFill>
                  <a:schemeClr val="bg1">
                    <a:lumMod val="50000"/>
                  </a:schemeClr>
                </a:solidFill>
                <a:latin typeface="Circe" panose="020B0502020203020203" pitchFamily="34" charset="-52"/>
              </a:rPr>
              <a:t>     </a:t>
            </a:r>
            <a:r>
              <a:rPr lang="en-US" sz="7200" dirty="0">
                <a:solidFill>
                  <a:schemeClr val="bg1">
                    <a:lumMod val="50000"/>
                  </a:schemeClr>
                </a:solidFill>
                <a:latin typeface="Circe" panose="020B0502020203020203" pitchFamily="34" charset="-52"/>
              </a:rPr>
              <a:t>(</a:t>
            </a:r>
            <a:r>
              <a:rPr lang="ru-RU" sz="7200" dirty="0">
                <a:solidFill>
                  <a:schemeClr val="bg1">
                    <a:lumMod val="50000"/>
                  </a:schemeClr>
                </a:solidFill>
                <a:latin typeface="Circe" panose="020B0502020203020203" pitchFamily="34" charset="-52"/>
              </a:rPr>
              <a:t>дает возможность</a:t>
            </a:r>
            <a:r>
              <a:rPr lang="en-US" sz="7200" dirty="0">
                <a:solidFill>
                  <a:schemeClr val="bg1">
                    <a:lumMod val="50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7200" dirty="0">
                <a:solidFill>
                  <a:schemeClr val="bg1">
                    <a:lumMod val="50000"/>
                  </a:schemeClr>
                </a:solidFill>
                <a:latin typeface="Circe" panose="020B0502020203020203" pitchFamily="34" charset="-52"/>
              </a:rPr>
              <a:t>проводить</a:t>
            </a:r>
            <a:r>
              <a:rPr lang="en-US" sz="7200" dirty="0">
                <a:solidFill>
                  <a:schemeClr val="bg1">
                    <a:lumMod val="50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7200" dirty="0">
                <a:solidFill>
                  <a:schemeClr val="bg1">
                    <a:lumMod val="50000"/>
                  </a:schemeClr>
                </a:solidFill>
                <a:latin typeface="Circe" panose="020B0502020203020203" pitchFamily="34" charset="-52"/>
              </a:rPr>
              <a:t>обучение и сертификационные экзамены</a:t>
            </a:r>
            <a:r>
              <a:rPr lang="en-US" sz="7200" dirty="0">
                <a:solidFill>
                  <a:schemeClr val="bg1">
                    <a:lumMod val="50000"/>
                  </a:schemeClr>
                </a:solidFill>
                <a:latin typeface="Circe" panose="020B0502020203020203" pitchFamily="34" charset="-52"/>
              </a:rPr>
              <a:t> </a:t>
            </a:r>
            <a:r>
              <a:rPr lang="ru-RU" sz="7200" dirty="0">
                <a:solidFill>
                  <a:schemeClr val="bg1">
                    <a:lumMod val="50000"/>
                  </a:schemeClr>
                </a:solidFill>
                <a:latin typeface="Circe" panose="020B0502020203020203" pitchFamily="34" charset="-52"/>
              </a:rPr>
              <a:t>уровней: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>
                <a:solidFill>
                  <a:schemeClr val="bg1">
                    <a:lumMod val="50000"/>
                  </a:schemeClr>
                </a:solidFill>
                <a:latin typeface="Circe" panose="020B0502020203020203" pitchFamily="34" charset="-52"/>
              </a:rPr>
              <a:t>    </a:t>
            </a:r>
            <a:r>
              <a:rPr lang="en-US" sz="7200" dirty="0">
                <a:solidFill>
                  <a:schemeClr val="bg1">
                    <a:lumMod val="50000"/>
                  </a:schemeClr>
                </a:solidFill>
                <a:latin typeface="Circe" panose="020B0502020203020203" pitchFamily="34" charset="-52"/>
              </a:rPr>
              <a:t> User, Associate, Professional </a:t>
            </a:r>
            <a:r>
              <a:rPr lang="ru-RU" sz="7200" dirty="0">
                <a:solidFill>
                  <a:schemeClr val="bg1">
                    <a:lumMod val="50000"/>
                  </a:schemeClr>
                </a:solidFill>
                <a:latin typeface="Circe" panose="020B0502020203020203" pitchFamily="34" charset="-52"/>
              </a:rPr>
              <a:t>с выдачей Международного сертификата специалиста по программам в соответствии с Международными требованиями)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0" dirty="0">
              <a:latin typeface="Circe" panose="020B0502020203020203" pitchFamily="34" charset="-5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rgbClr val="002060"/>
              </a:solidFill>
              <a:latin typeface="Circe" panose="020B0502020203020203" pitchFamily="34" charset="-5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Circe" panose="020B0502020203020203" pitchFamily="34" charset="-52"/>
              </a:rPr>
              <a:t>    </a:t>
            </a:r>
            <a:r>
              <a:rPr lang="en-US" sz="2000" dirty="0">
                <a:latin typeface="Circe" panose="020B0502020203020203" pitchFamily="34" charset="-52"/>
              </a:rPr>
              <a:t> </a:t>
            </a:r>
            <a:endParaRPr lang="ru-RU" sz="2000" dirty="0">
              <a:latin typeface="Circe" panose="020B0502020203020203" pitchFamily="34" charset="-5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Circe" panose="020B0502020203020203" pitchFamily="34" charset="-52"/>
              </a:rPr>
              <a:t>   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irce" panose="020B0502020203020203" pitchFamily="34" charset="-5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chemeClr val="bg1">
                  <a:lumMod val="50000"/>
                </a:schemeClr>
              </a:solidFill>
              <a:latin typeface="Circe" panose="020B0502020203020203" pitchFamily="34" charset="-5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Circe" panose="020B0502020203020203" pitchFamily="34" charset="-52"/>
              </a:rPr>
              <a:t>   </a:t>
            </a:r>
            <a:endParaRPr lang="ru-RU" sz="3200" dirty="0">
              <a:latin typeface="Circe Extra Light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950" y="603250"/>
            <a:ext cx="40671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88938" y="4745038"/>
            <a:ext cx="27066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 descr="https://uploads-3scb1afwjgwax1popi.stackpathdns.com/directories/2015/SAPAfricaRegi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5650" y="4976813"/>
            <a:ext cx="1238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" descr="https://uc-echelon.ru/wp-content/uploads/2017/01/Logo-SC-vert_COLO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4900" y="5842000"/>
            <a:ext cx="156527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4" descr="https://2.bp.blogspot.com/-pLNu1eS-cbQ/WkFBhW3wJHI/AAAAAAAAEas/hishGs54aOII2IulW1vXNoc3AYt1eBOxgCLcBGAs/s1600/logo-mikrot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8463" y="5984875"/>
            <a:ext cx="1860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6" descr="https://www.marketbeat.com/logos/apple-inc-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68500" y="5016500"/>
            <a:ext cx="9779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Прямоугольник 3"/>
          <p:cNvSpPr>
            <a:spLocks noChangeArrowheads="1"/>
          </p:cNvSpPr>
          <p:nvPr/>
        </p:nvSpPr>
        <p:spPr bwMode="auto">
          <a:xfrm>
            <a:off x="3048000" y="2967038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irce"/>
              </a:rPr>
              <a:t> </a:t>
            </a:r>
          </a:p>
        </p:txBody>
      </p:sp>
      <p:sp>
        <p:nvSpPr>
          <p:cNvPr id="7179" name="Прямоугольник 4"/>
          <p:cNvSpPr>
            <a:spLocks noChangeArrowheads="1"/>
          </p:cNvSpPr>
          <p:nvPr/>
        </p:nvSpPr>
        <p:spPr bwMode="auto">
          <a:xfrm>
            <a:off x="4902200" y="4181475"/>
            <a:ext cx="68389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2060"/>
                </a:solidFill>
                <a:latin typeface="Circe"/>
              </a:rPr>
              <a:t>Авторизованные Академические Центры</a:t>
            </a:r>
            <a:r>
              <a:rPr lang="en-US" sz="2000">
                <a:solidFill>
                  <a:srgbClr val="002060"/>
                </a:solidFill>
                <a:latin typeface="Circe"/>
              </a:rPr>
              <a:t> </a:t>
            </a:r>
            <a:r>
              <a:rPr lang="ru-RU" sz="2000">
                <a:solidFill>
                  <a:srgbClr val="002060"/>
                </a:solidFill>
                <a:latin typeface="Circe"/>
              </a:rPr>
              <a:t>обучения совместно с компаниями,  на технологиях которых строятся образовательные программы</a:t>
            </a:r>
          </a:p>
        </p:txBody>
      </p:sp>
      <p:sp>
        <p:nvSpPr>
          <p:cNvPr id="6" name="Двойная стрелка влево/вправо 5"/>
          <p:cNvSpPr/>
          <p:nvPr/>
        </p:nvSpPr>
        <p:spPr>
          <a:xfrm rot="5400000">
            <a:off x="7590632" y="3144043"/>
            <a:ext cx="1390650" cy="550863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52400" y="4565650"/>
            <a:ext cx="3032125" cy="822325"/>
          </a:xfrm>
          <a:prstGeom prst="rect">
            <a:avLst/>
          </a:prstGeom>
          <a:solidFill>
            <a:srgbClr val="BB96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2400" y="3797300"/>
            <a:ext cx="3722688" cy="776288"/>
          </a:xfrm>
          <a:prstGeom prst="rect">
            <a:avLst/>
          </a:prstGeom>
          <a:solidFill>
            <a:srgbClr val="3860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52400" y="5305425"/>
            <a:ext cx="2720975" cy="920750"/>
          </a:xfrm>
          <a:prstGeom prst="rect">
            <a:avLst/>
          </a:prstGeom>
          <a:solidFill>
            <a:srgbClr val="B3B3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8197" name="Группа 33"/>
          <p:cNvGrpSpPr>
            <a:grpSpLocks/>
          </p:cNvGrpSpPr>
          <p:nvPr/>
        </p:nvGrpSpPr>
        <p:grpSpPr bwMode="auto">
          <a:xfrm>
            <a:off x="152400" y="1690688"/>
            <a:ext cx="4964113" cy="4521200"/>
            <a:chOff x="152399" y="1677675"/>
            <a:chExt cx="4963487" cy="4533589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52399" y="3107156"/>
              <a:ext cx="4049202" cy="824578"/>
            </a:xfrm>
            <a:prstGeom prst="rect">
              <a:avLst/>
            </a:prstGeom>
            <a:solidFill>
              <a:srgbClr val="F5535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52399" y="1677675"/>
              <a:ext cx="4963487" cy="764088"/>
            </a:xfrm>
            <a:prstGeom prst="rect">
              <a:avLst/>
            </a:prstGeom>
            <a:solidFill>
              <a:srgbClr val="8787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52399" y="2335109"/>
              <a:ext cx="4601583" cy="791150"/>
            </a:xfrm>
            <a:prstGeom prst="rect">
              <a:avLst/>
            </a:prstGeom>
            <a:solidFill>
              <a:srgbClr val="06BD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26" name="Прямоугольник 21"/>
            <p:cNvSpPr>
              <a:spLocks noChangeArrowheads="1"/>
            </p:cNvSpPr>
            <p:nvPr/>
          </p:nvSpPr>
          <p:spPr bwMode="auto">
            <a:xfrm>
              <a:off x="196205" y="5472600"/>
              <a:ext cx="231709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000000"/>
                </a:buClr>
                <a:buSzPts val="1200"/>
              </a:pPr>
              <a:r>
                <a:rPr lang="ru-RU" sz="1400">
                  <a:solidFill>
                    <a:schemeClr val="bg1"/>
                  </a:solidFill>
                  <a:latin typeface="Helvetica" pitchFamily="34" charset="0"/>
                  <a:ea typeface="Arial" pitchFamily="34" charset="0"/>
                  <a:cs typeface="Helvetica" pitchFamily="34" charset="0"/>
                  <a:sym typeface="Arial" pitchFamily="34" charset="0"/>
                </a:rPr>
                <a:t>Дети 12-14 лет –получают профессию, обучаясь в школе</a:t>
              </a:r>
              <a:endParaRPr lang="ru-RU" sz="2000">
                <a:solidFill>
                  <a:schemeClr val="bg1"/>
                </a:solidFill>
                <a:latin typeface="Helvetica" pitchFamily="34" charset="0"/>
                <a:ea typeface="Arial" pitchFamily="34" charset="0"/>
                <a:cs typeface="Helvetica" pitchFamily="34" charset="0"/>
              </a:endParaRPr>
            </a:p>
          </p:txBody>
        </p:sp>
        <p:sp>
          <p:nvSpPr>
            <p:cNvPr id="8227" name="Прямоугольник 23"/>
            <p:cNvSpPr>
              <a:spLocks noChangeArrowheads="1"/>
            </p:cNvSpPr>
            <p:nvPr/>
          </p:nvSpPr>
          <p:spPr bwMode="auto">
            <a:xfrm>
              <a:off x="196205" y="4688803"/>
              <a:ext cx="266822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44546A"/>
                </a:buClr>
                <a:buSzPts val="1200"/>
              </a:pPr>
              <a:r>
                <a:rPr lang="ru-RU" sz="1400">
                  <a:solidFill>
                    <a:schemeClr val="bg1"/>
                  </a:solidFill>
                  <a:latin typeface="Helvetica" pitchFamily="34" charset="0"/>
                  <a:ea typeface="Arial" pitchFamily="34" charset="0"/>
                  <a:cs typeface="Helvetica" pitchFamily="34" charset="0"/>
                  <a:sym typeface="Arial" pitchFamily="34" charset="0"/>
                </a:rPr>
                <a:t>Колледж-школьники после </a:t>
              </a:r>
            </a:p>
            <a:p>
              <a:pPr algn="ctr">
                <a:buClr>
                  <a:srgbClr val="44546A"/>
                </a:buClr>
                <a:buSzPts val="1200"/>
              </a:pPr>
              <a:r>
                <a:rPr lang="ru-RU" sz="1400">
                  <a:solidFill>
                    <a:schemeClr val="bg1"/>
                  </a:solidFill>
                  <a:latin typeface="Helvetica" pitchFamily="34" charset="0"/>
                  <a:ea typeface="Arial" pitchFamily="34" charset="0"/>
                  <a:cs typeface="Helvetica" pitchFamily="34" charset="0"/>
                  <a:sym typeface="Arial" pitchFamily="34" charset="0"/>
                </a:rPr>
                <a:t>9 кл. (15 лет) и 11кл. (17 лет) </a:t>
              </a:r>
              <a:endParaRPr lang="ru-RU" sz="1400">
                <a:solidFill>
                  <a:schemeClr val="bg1"/>
                </a:solidFill>
                <a:latin typeface="Helvetica" pitchFamily="34" charset="0"/>
                <a:ea typeface="Arial" pitchFamily="34" charset="0"/>
                <a:cs typeface="Helvetica" pitchFamily="34" charset="0"/>
              </a:endParaRPr>
            </a:p>
          </p:txBody>
        </p:sp>
        <p:sp>
          <p:nvSpPr>
            <p:cNvPr id="8228" name="Прямоугольник 25"/>
            <p:cNvSpPr>
              <a:spLocks noChangeArrowheads="1"/>
            </p:cNvSpPr>
            <p:nvPr/>
          </p:nvSpPr>
          <p:spPr bwMode="auto">
            <a:xfrm>
              <a:off x="209103" y="3971131"/>
              <a:ext cx="29441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Clr>
                  <a:srgbClr val="44546A"/>
                </a:buClr>
                <a:buSzPts val="1200"/>
              </a:pPr>
              <a:r>
                <a:rPr lang="ru-RU" sz="1400">
                  <a:solidFill>
                    <a:schemeClr val="bg1"/>
                  </a:solidFill>
                  <a:latin typeface="Helvetica" pitchFamily="34" charset="0"/>
                  <a:ea typeface="Arial" pitchFamily="34" charset="0"/>
                  <a:cs typeface="Helvetica" pitchFamily="34" charset="0"/>
                  <a:sym typeface="Arial" pitchFamily="34" charset="0"/>
                </a:rPr>
                <a:t>Студенческий </a:t>
              </a:r>
              <a:endParaRPr lang="ru-RU" sz="1400">
                <a:solidFill>
                  <a:schemeClr val="bg1"/>
                </a:solidFill>
                <a:latin typeface="Helvetica" pitchFamily="34" charset="0"/>
                <a:ea typeface="Arial" pitchFamily="34" charset="0"/>
                <a:cs typeface="Helvetica" pitchFamily="34" charset="0"/>
              </a:endParaRPr>
            </a:p>
            <a:p>
              <a:pPr algn="ctr">
                <a:buClr>
                  <a:srgbClr val="44546A"/>
                </a:buClr>
                <a:buSzPts val="1200"/>
              </a:pPr>
              <a:r>
                <a:rPr lang="ru-RU" sz="1400">
                  <a:solidFill>
                    <a:schemeClr val="bg1"/>
                  </a:solidFill>
                  <a:latin typeface="Helvetica" pitchFamily="34" charset="0"/>
                  <a:ea typeface="Arial" pitchFamily="34" charset="0"/>
                  <a:cs typeface="Helvetica" pitchFamily="34" charset="0"/>
                  <a:sym typeface="Arial" pitchFamily="34" charset="0"/>
                </a:rPr>
                <a:t>Инкубатор/Ментор-Бизнесмен</a:t>
              </a:r>
              <a:endParaRPr lang="ru-RU" sz="1400">
                <a:solidFill>
                  <a:schemeClr val="bg1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8198" name="Группа 32"/>
          <p:cNvGrpSpPr>
            <a:grpSpLocks/>
          </p:cNvGrpSpPr>
          <p:nvPr/>
        </p:nvGrpSpPr>
        <p:grpSpPr bwMode="auto">
          <a:xfrm>
            <a:off x="2513013" y="1690688"/>
            <a:ext cx="5964237" cy="4551362"/>
            <a:chOff x="2513301" y="1680861"/>
            <a:chExt cx="5963949" cy="4536112"/>
          </a:xfrm>
        </p:grpSpPr>
        <p:sp>
          <p:nvSpPr>
            <p:cNvPr id="4" name="Куб 3"/>
            <p:cNvSpPr/>
            <p:nvPr/>
          </p:nvSpPr>
          <p:spPr>
            <a:xfrm>
              <a:off x="2513301" y="5262621"/>
              <a:ext cx="5963949" cy="954352"/>
            </a:xfrm>
            <a:prstGeom prst="cube">
              <a:avLst/>
            </a:prstGeom>
            <a:scene3d>
              <a:camera prst="perspectiveFront"/>
              <a:lightRig rig="threePt" dir="t"/>
            </a:scene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Куб 5"/>
            <p:cNvSpPr/>
            <p:nvPr/>
          </p:nvSpPr>
          <p:spPr>
            <a:xfrm>
              <a:off x="2873953" y="4543557"/>
              <a:ext cx="5137871" cy="906583"/>
            </a:xfrm>
            <a:prstGeom prst="cube">
              <a:avLst/>
            </a:prstGeom>
            <a:solidFill>
              <a:srgbClr val="AC889A"/>
            </a:solidFill>
            <a:scene3d>
              <a:camera prst="perspectiveFront"/>
              <a:lightRig rig="threePt" dir="t"/>
            </a:scene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Куб 11"/>
            <p:cNvSpPr/>
            <p:nvPr/>
          </p:nvSpPr>
          <p:spPr>
            <a:xfrm>
              <a:off x="3315133" y="3890149"/>
              <a:ext cx="4428692" cy="822813"/>
            </a:xfrm>
            <a:prstGeom prst="cube">
              <a:avLst/>
            </a:prstGeom>
            <a:solidFill>
              <a:schemeClr val="accent5">
                <a:lumMod val="75000"/>
              </a:schemeClr>
            </a:solidFill>
            <a:scene3d>
              <a:camera prst="perspectiveFront"/>
              <a:lightRig rig="threePt" dir="t"/>
            </a:scene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Куб 13"/>
            <p:cNvSpPr/>
            <p:nvPr/>
          </p:nvSpPr>
          <p:spPr>
            <a:xfrm>
              <a:off x="3893992" y="3115970"/>
              <a:ext cx="3602183" cy="932523"/>
            </a:xfrm>
            <a:prstGeom prst="cube">
              <a:avLst/>
            </a:prstGeom>
            <a:solidFill>
              <a:srgbClr val="E54949"/>
            </a:solidFill>
            <a:scene3d>
              <a:camera prst="perspectiveFront"/>
              <a:lightRig rig="threePt" dir="t"/>
            </a:scene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Куб 15"/>
            <p:cNvSpPr/>
            <p:nvPr/>
          </p:nvSpPr>
          <p:spPr>
            <a:xfrm>
              <a:off x="4334242" y="2349137"/>
              <a:ext cx="2961908" cy="928022"/>
            </a:xfrm>
            <a:prstGeom prst="cube">
              <a:avLst/>
            </a:prstGeom>
            <a:solidFill>
              <a:srgbClr val="00B050"/>
            </a:solidFill>
            <a:scene3d>
              <a:camera prst="perspectiveFront"/>
              <a:lightRig rig="threePt" dir="t"/>
            </a:scene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Куб 17"/>
            <p:cNvSpPr/>
            <p:nvPr/>
          </p:nvSpPr>
          <p:spPr>
            <a:xfrm>
              <a:off x="4753917" y="1680861"/>
              <a:ext cx="2272499" cy="843442"/>
            </a:xfrm>
            <a:prstGeom prst="cube">
              <a:avLst/>
            </a:prstGeom>
            <a:solidFill>
              <a:schemeClr val="accent3">
                <a:lumMod val="75000"/>
              </a:schemeClr>
            </a:solidFill>
            <a:scene3d>
              <a:camera prst="perspectiveFront"/>
              <a:lightRig rig="threePt" dir="t"/>
            </a:scene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199" name="Прямоугольник 2"/>
          <p:cNvSpPr>
            <a:spLocks noChangeArrowheads="1"/>
          </p:cNvSpPr>
          <p:nvPr/>
        </p:nvSpPr>
        <p:spPr bwMode="auto">
          <a:xfrm>
            <a:off x="277813" y="7938"/>
            <a:ext cx="44518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Helvetica" pitchFamily="34" charset="0"/>
                <a:ea typeface="Arial" pitchFamily="34" charset="0"/>
                <a:cs typeface="Helvetica" pitchFamily="34" charset="0"/>
                <a:sym typeface="Arial" pitchFamily="34" charset="0"/>
              </a:rPr>
              <a:t>Наши </a:t>
            </a:r>
            <a:r>
              <a:rPr lang="en-US" sz="3600" dirty="0" err="1">
                <a:solidFill>
                  <a:srgbClr val="002060"/>
                </a:solidFill>
                <a:latin typeface="Helvetica" pitchFamily="34" charset="0"/>
                <a:ea typeface="Arial" pitchFamily="34" charset="0"/>
                <a:cs typeface="Helvetica" pitchFamily="34" charset="0"/>
                <a:sym typeface="Arial" pitchFamily="34" charset="0"/>
              </a:rPr>
              <a:t>траектории</a:t>
            </a:r>
            <a:r>
              <a:rPr lang="ru-RU" sz="3600" dirty="0">
                <a:solidFill>
                  <a:srgbClr val="002060"/>
                </a:solidFill>
                <a:latin typeface="Helvetica" pitchFamily="34" charset="0"/>
                <a:ea typeface="Arial" pitchFamily="34" charset="0"/>
                <a:cs typeface="Helvetica" pitchFamily="34" charset="0"/>
                <a:sym typeface="Arial" pitchFamily="34" charset="0"/>
              </a:rPr>
              <a:t>.</a:t>
            </a:r>
            <a:r>
              <a:rPr lang="en-US" sz="3600" dirty="0">
                <a:solidFill>
                  <a:srgbClr val="002060"/>
                </a:solidFill>
                <a:latin typeface="Helvetica" pitchFamily="34" charset="0"/>
                <a:ea typeface="Arial" pitchFamily="34" charset="0"/>
                <a:cs typeface="Helvetica" pitchFamily="34" charset="0"/>
                <a:sym typeface="Arial" pitchFamily="34" charset="0"/>
              </a:rPr>
              <a:t> </a:t>
            </a:r>
            <a:endParaRPr lang="ru-RU" sz="3600" dirty="0">
              <a:solidFill>
                <a:srgbClr val="002060"/>
              </a:solidFill>
              <a:latin typeface="Calibri" pitchFamily="34" charset="0"/>
              <a:ea typeface="Arial" pitchFamily="34" charset="0"/>
              <a:cs typeface="Helvetic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0836" y="5686393"/>
            <a:ext cx="3609258" cy="369332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defRPr/>
            </a:pPr>
            <a:r>
              <a:rPr lang="ru-RU" b="1" dirty="0">
                <a:solidFill>
                  <a:schemeClr val="lt1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rPr>
              <a:t>Профессиональное обучение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5630" y="4980695"/>
            <a:ext cx="4849091" cy="369332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defRPr/>
            </a:pPr>
            <a:r>
              <a:rPr lang="ru-RU" b="1" dirty="0">
                <a:solidFill>
                  <a:schemeClr val="lt1"/>
                </a:solidFill>
                <a:latin typeface="Helvetica" panose="020B0604020202020204" pitchFamily="34" charset="0"/>
                <a:ea typeface="Arial"/>
                <a:cs typeface="Helvetica" panose="020B0604020202020204" pitchFamily="34" charset="0"/>
                <a:sym typeface="Arial"/>
              </a:rPr>
              <a:t>Среднее - профессиональное обучение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7015" y="4193281"/>
            <a:ext cx="2854525" cy="369332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defRPr/>
            </a:pPr>
            <a:r>
              <a:rPr lang="ru-RU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Проекты, </a:t>
            </a:r>
            <a:r>
              <a:rPr lang="ru-RU" b="1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стартапы</a:t>
            </a:r>
            <a:endParaRPr lang="ru-RU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59156" y="3556068"/>
            <a:ext cx="2809573" cy="369332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defRPr/>
            </a:pPr>
            <a:r>
              <a:rPr lang="ru-RU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Сертификация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53917" y="2745375"/>
            <a:ext cx="1608765" cy="369332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defRPr/>
            </a:pPr>
            <a:r>
              <a:rPr lang="ru-RU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ДПО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86325" y="2075267"/>
            <a:ext cx="1743075" cy="369332"/>
          </a:xfrm>
          <a:prstGeom prst="rect">
            <a:avLst/>
          </a:prstGeom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defRPr/>
            </a:pPr>
            <a:r>
              <a:rPr lang="en-US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MBA</a:t>
            </a:r>
            <a:endParaRPr lang="ru-RU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206" name="Прямоугольник 26"/>
          <p:cNvSpPr>
            <a:spLocks noChangeArrowheads="1"/>
          </p:cNvSpPr>
          <p:nvPr/>
        </p:nvSpPr>
        <p:spPr bwMode="auto">
          <a:xfrm>
            <a:off x="46038" y="3149600"/>
            <a:ext cx="3606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44546A"/>
              </a:buClr>
              <a:buSzPts val="1200"/>
            </a:pPr>
            <a:r>
              <a:rPr lang="ru-RU" sz="1400">
                <a:solidFill>
                  <a:schemeClr val="bg1"/>
                </a:solidFill>
                <a:latin typeface="Helvetica" pitchFamily="34" charset="0"/>
                <a:ea typeface="Arial" pitchFamily="34" charset="0"/>
                <a:cs typeface="Helvetica" pitchFamily="34" charset="0"/>
                <a:sym typeface="Arial" pitchFamily="34" charset="0"/>
              </a:rPr>
              <a:t>Независимая индустриальная </a:t>
            </a:r>
            <a:endParaRPr lang="ru-RU" sz="140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algn="ctr">
              <a:buClr>
                <a:srgbClr val="44546A"/>
              </a:buClr>
              <a:buSzPts val="1200"/>
            </a:pPr>
            <a:r>
              <a:rPr lang="ru-RU" sz="1400">
                <a:solidFill>
                  <a:schemeClr val="bg1"/>
                </a:solidFill>
                <a:latin typeface="Helvetica" pitchFamily="34" charset="0"/>
                <a:sym typeface="Arial" pitchFamily="34" charset="0"/>
              </a:rPr>
              <a:t>сертификация </a:t>
            </a:r>
            <a:r>
              <a:rPr lang="en-US" sz="1400">
                <a:solidFill>
                  <a:schemeClr val="bg1"/>
                </a:solidFill>
                <a:latin typeface="Helvetica" pitchFamily="34" charset="0"/>
                <a:sym typeface="Arial" pitchFamily="34" charset="0"/>
              </a:rPr>
              <a:t>Certiport, Pearson VUE, PSI</a:t>
            </a:r>
          </a:p>
          <a:p>
            <a:pPr algn="ctr">
              <a:buClr>
                <a:srgbClr val="44546A"/>
              </a:buClr>
              <a:buSzPts val="1200"/>
            </a:pPr>
            <a:endParaRPr lang="ru-RU" sz="140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207" name="Прямоугольник 29"/>
          <p:cNvSpPr>
            <a:spLocks noChangeArrowheads="1"/>
          </p:cNvSpPr>
          <p:nvPr/>
        </p:nvSpPr>
        <p:spPr bwMode="auto">
          <a:xfrm>
            <a:off x="153988" y="2482850"/>
            <a:ext cx="3817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44546A"/>
              </a:buClr>
              <a:buSzPts val="1200"/>
            </a:pPr>
            <a:r>
              <a:rPr lang="ru-RU" sz="1400">
                <a:solidFill>
                  <a:schemeClr val="bg1"/>
                </a:solidFill>
                <a:latin typeface="Helvetica" pitchFamily="34" charset="0"/>
                <a:ea typeface="Arial" pitchFamily="34" charset="0"/>
                <a:cs typeface="Helvetica" pitchFamily="34" charset="0"/>
                <a:sym typeface="Arial" pitchFamily="34" charset="0"/>
              </a:rPr>
              <a:t>Повышение квалификации, </a:t>
            </a:r>
            <a:endParaRPr lang="ru-RU" sz="1400">
              <a:solidFill>
                <a:schemeClr val="bg1"/>
              </a:solidFill>
              <a:latin typeface="Helvetica" pitchFamily="34" charset="0"/>
              <a:ea typeface="Arial" pitchFamily="34" charset="0"/>
              <a:cs typeface="Helvetica" pitchFamily="34" charset="0"/>
            </a:endParaRPr>
          </a:p>
          <a:p>
            <a:pPr algn="ctr">
              <a:buClr>
                <a:srgbClr val="44546A"/>
              </a:buClr>
              <a:buSzPts val="1200"/>
            </a:pPr>
            <a:r>
              <a:rPr lang="ru-RU" sz="1400">
                <a:solidFill>
                  <a:schemeClr val="bg1"/>
                </a:solidFill>
                <a:latin typeface="Helvetica" pitchFamily="34" charset="0"/>
                <a:ea typeface="Arial" pitchFamily="34" charset="0"/>
                <a:cs typeface="Helvetica" pitchFamily="34" charset="0"/>
                <a:sym typeface="Arial" pitchFamily="34" charset="0"/>
              </a:rPr>
              <a:t>Профессиональная подготовка</a:t>
            </a:r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208" name="Прямоугольник 31"/>
          <p:cNvSpPr>
            <a:spLocks noChangeArrowheads="1"/>
          </p:cNvSpPr>
          <p:nvPr/>
        </p:nvSpPr>
        <p:spPr bwMode="auto">
          <a:xfrm>
            <a:off x="152400" y="1662113"/>
            <a:ext cx="496411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44546A"/>
              </a:buClr>
              <a:buSzPts val="1200"/>
            </a:pPr>
            <a:r>
              <a:rPr lang="ru-RU" sz="1400">
                <a:solidFill>
                  <a:schemeClr val="bg1"/>
                </a:solidFill>
                <a:latin typeface="Helvetica" pitchFamily="34" charset="0"/>
                <a:ea typeface="Arial" pitchFamily="34" charset="0"/>
                <a:cs typeface="Helvetica" pitchFamily="34" charset="0"/>
                <a:sym typeface="Arial" pitchFamily="34" charset="0"/>
              </a:rPr>
              <a:t>Международный Бакалавриат </a:t>
            </a:r>
          </a:p>
          <a:p>
            <a:pPr algn="ctr">
              <a:buClr>
                <a:srgbClr val="44546A"/>
              </a:buClr>
              <a:buSzPts val="1200"/>
            </a:pPr>
            <a:r>
              <a:rPr lang="ru-RU" sz="1400">
                <a:solidFill>
                  <a:schemeClr val="bg1"/>
                </a:solidFill>
                <a:latin typeface="Helvetica" pitchFamily="34" charset="0"/>
                <a:ea typeface="Arial" pitchFamily="34" charset="0"/>
                <a:cs typeface="Helvetica" pitchFamily="34" charset="0"/>
                <a:sym typeface="Arial" pitchFamily="34" charset="0"/>
              </a:rPr>
              <a:t>Бизнес-сообщество</a:t>
            </a:r>
            <a:endParaRPr lang="ru-RU" sz="1400">
              <a:solidFill>
                <a:schemeClr val="bg1"/>
              </a:solidFill>
              <a:latin typeface="Helvetica" pitchFamily="34" charset="0"/>
              <a:cs typeface="Helvetica" pitchFamily="34" charset="0"/>
              <a:sym typeface="Arial" pitchFamily="34" charset="0"/>
            </a:endParaRPr>
          </a:p>
          <a:p>
            <a:pPr algn="ctr">
              <a:buClr>
                <a:srgbClr val="44546A"/>
              </a:buClr>
              <a:buSzPts val="1200"/>
            </a:pPr>
            <a:r>
              <a:rPr lang="ru-RU" sz="1400">
                <a:solidFill>
                  <a:schemeClr val="bg1"/>
                </a:solidFill>
                <a:latin typeface="Helvetica" pitchFamily="34" charset="0"/>
                <a:sym typeface="Arial" pitchFamily="34" charset="0"/>
              </a:rPr>
              <a:t>Участие в менторинге студентов</a:t>
            </a:r>
            <a:endParaRPr lang="ru-RU" sz="140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>
              <a:buClr>
                <a:srgbClr val="44546A"/>
              </a:buClr>
              <a:buSzPts val="1200"/>
            </a:pPr>
            <a:endParaRPr lang="ru-RU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7974060" y="3370655"/>
            <a:ext cx="1877779" cy="2042949"/>
          </a:xfrm>
          <a:prstGeom prst="rect">
            <a:avLst/>
          </a:prstGeom>
          <a:noFill/>
          <a:extLst/>
        </p:spPr>
      </p:pic>
      <p:pic>
        <p:nvPicPr>
          <p:cNvPr id="4102" name="Picture 6" descr="Картинки по запросу двери  иконка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5390670" y="703143"/>
            <a:ext cx="1078210" cy="1078210"/>
          </a:xfrm>
          <a:prstGeom prst="rect">
            <a:avLst/>
          </a:prstGeom>
          <a:noFill/>
          <a:extLst/>
        </p:spPr>
      </p:pic>
      <p:sp>
        <p:nvSpPr>
          <p:cNvPr id="8211" name="Прямоугольник 37"/>
          <p:cNvSpPr>
            <a:spLocks noChangeArrowheads="1"/>
          </p:cNvSpPr>
          <p:nvPr/>
        </p:nvSpPr>
        <p:spPr bwMode="auto">
          <a:xfrm>
            <a:off x="7291388" y="4843463"/>
            <a:ext cx="4830762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000000"/>
              </a:buClr>
              <a:buSzPts val="1200"/>
            </a:pPr>
            <a:r>
              <a:rPr lang="ru-RU" sz="1600">
                <a:solidFill>
                  <a:srgbClr val="002060"/>
                </a:solidFill>
                <a:latin typeface="Helvetica" pitchFamily="34" charset="0"/>
                <a:ea typeface="Arial" pitchFamily="34" charset="0"/>
                <a:cs typeface="Helvetica" pitchFamily="34" charset="0"/>
                <a:sym typeface="Arial" pitchFamily="34" charset="0"/>
              </a:rPr>
              <a:t>СПЕЦИАЛЬНОСТИ</a:t>
            </a:r>
          </a:p>
          <a:p>
            <a:pPr algn="r"/>
            <a:endParaRPr lang="ru-RU" sz="1200">
              <a:solidFill>
                <a:srgbClr val="002060"/>
              </a:solidFill>
              <a:latin typeface="Helvetica" pitchFamily="34" charset="0"/>
              <a:ea typeface="Arial" pitchFamily="34" charset="0"/>
              <a:cs typeface="Helvetica" pitchFamily="34" charset="0"/>
              <a:sym typeface="Arial" pitchFamily="34" charset="0"/>
            </a:endParaRPr>
          </a:p>
          <a:p>
            <a:pPr algn="r"/>
            <a:r>
              <a:rPr lang="ru-RU" sz="1200">
                <a:solidFill>
                  <a:srgbClr val="002060"/>
                </a:solidFill>
                <a:latin typeface="Helvetica" pitchFamily="34" charset="0"/>
                <a:ea typeface="Arial" pitchFamily="34" charset="0"/>
                <a:cs typeface="Helvetica" pitchFamily="34" charset="0"/>
                <a:sym typeface="Arial" pitchFamily="34" charset="0"/>
              </a:rPr>
              <a:t>IT- безопасность</a:t>
            </a:r>
          </a:p>
          <a:p>
            <a:pPr algn="r"/>
            <a:r>
              <a:rPr lang="ru-RU" sz="1200">
                <a:solidFill>
                  <a:srgbClr val="002060"/>
                </a:solidFill>
                <a:latin typeface="Helvetica" pitchFamily="34" charset="0"/>
                <a:ea typeface="Arial" pitchFamily="34" charset="0"/>
                <a:cs typeface="Helvetica" pitchFamily="34" charset="0"/>
                <a:sym typeface="Arial" pitchFamily="34" charset="0"/>
              </a:rPr>
              <a:t>Инфраструктура</a:t>
            </a:r>
            <a:endParaRPr lang="ru-RU" sz="1200">
              <a:solidFill>
                <a:srgbClr val="002060"/>
              </a:solidFill>
              <a:latin typeface="Helvetica" pitchFamily="34" charset="0"/>
              <a:cs typeface="Helvetica" pitchFamily="34" charset="0"/>
            </a:endParaRPr>
          </a:p>
          <a:p>
            <a:pPr algn="r"/>
            <a:r>
              <a:rPr lang="ru-RU" sz="1200">
                <a:solidFill>
                  <a:srgbClr val="002060"/>
                </a:solidFill>
                <a:latin typeface="Helvetica" pitchFamily="34" charset="0"/>
                <a:sym typeface="Arial" pitchFamily="34" charset="0"/>
              </a:rPr>
              <a:t>WEB-Разработка </a:t>
            </a:r>
            <a:endParaRPr lang="ru-RU" sz="1200">
              <a:solidFill>
                <a:srgbClr val="002060"/>
              </a:solidFill>
              <a:latin typeface="Helvetica" pitchFamily="34" charset="0"/>
              <a:cs typeface="Helvetica" pitchFamily="34" charset="0"/>
            </a:endParaRPr>
          </a:p>
          <a:p>
            <a:pPr algn="r"/>
            <a:r>
              <a:rPr lang="ru-RU" sz="1200">
                <a:solidFill>
                  <a:srgbClr val="002060"/>
                </a:solidFill>
                <a:latin typeface="Helvetica" pitchFamily="34" charset="0"/>
                <a:sym typeface="Arial" pitchFamily="34" charset="0"/>
              </a:rPr>
              <a:t>Программирование</a:t>
            </a:r>
          </a:p>
          <a:p>
            <a:pPr algn="r"/>
            <a:r>
              <a:rPr lang="ru-RU" sz="1200">
                <a:solidFill>
                  <a:srgbClr val="002060"/>
                </a:solidFill>
                <a:latin typeface="Helvetica" pitchFamily="34" charset="0"/>
                <a:sym typeface="Arial" pitchFamily="34" charset="0"/>
              </a:rPr>
              <a:t>ФинТех</a:t>
            </a:r>
            <a:endParaRPr lang="ru-RU" sz="1200">
              <a:solidFill>
                <a:srgbClr val="002060"/>
              </a:solidFill>
              <a:latin typeface="Helvetica" pitchFamily="34" charset="0"/>
              <a:cs typeface="Helvetica" pitchFamily="34" charset="0"/>
            </a:endParaRPr>
          </a:p>
          <a:p>
            <a:pPr algn="r"/>
            <a:r>
              <a:rPr lang="ru-RU" sz="1200">
                <a:solidFill>
                  <a:srgbClr val="002060"/>
                </a:solidFill>
                <a:latin typeface="Helvetica" pitchFamily="34" charset="0"/>
                <a:sym typeface="Arial" pitchFamily="34" charset="0"/>
              </a:rPr>
              <a:t>IT- предпринимательство</a:t>
            </a:r>
            <a:endParaRPr lang="ru-RU" sz="1200">
              <a:solidFill>
                <a:srgbClr val="00206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212" name="Прямоугольник 38"/>
          <p:cNvSpPr>
            <a:spLocks noChangeArrowheads="1"/>
          </p:cNvSpPr>
          <p:nvPr/>
        </p:nvSpPr>
        <p:spPr bwMode="auto">
          <a:xfrm>
            <a:off x="7410450" y="2198688"/>
            <a:ext cx="46196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000000"/>
              </a:buClr>
              <a:buSzPts val="1200"/>
            </a:pPr>
            <a:endParaRPr lang="ru-RU" sz="1600">
              <a:solidFill>
                <a:srgbClr val="002060"/>
              </a:solidFill>
              <a:sym typeface="Arial" pitchFamily="34" charset="0"/>
            </a:endParaRPr>
          </a:p>
          <a:p>
            <a:pPr algn="r">
              <a:buClr>
                <a:srgbClr val="000000"/>
              </a:buClr>
              <a:buSzPts val="1200"/>
            </a:pPr>
            <a:r>
              <a:rPr lang="ru-RU" sz="1600">
                <a:solidFill>
                  <a:srgbClr val="002060"/>
                </a:solidFill>
                <a:sym typeface="Arial" pitchFamily="34" charset="0"/>
              </a:rPr>
              <a:t>ДОПОЛНИТЕЛЬНЫЕ КОМПЕТЕНЦИИ</a:t>
            </a:r>
            <a:endParaRPr lang="ru-RU" sz="1600">
              <a:solidFill>
                <a:srgbClr val="002060"/>
              </a:solidFill>
              <a:latin typeface="Calibri" pitchFamily="34" charset="0"/>
            </a:endParaRPr>
          </a:p>
          <a:p>
            <a:pPr algn="r">
              <a:buClr>
                <a:srgbClr val="000000"/>
              </a:buClr>
              <a:buSzPts val="1200"/>
            </a:pPr>
            <a:endParaRPr lang="ru-RU" sz="1200">
              <a:solidFill>
                <a:srgbClr val="002060"/>
              </a:solidFill>
              <a:latin typeface="Helvetica" pitchFamily="34" charset="0"/>
              <a:ea typeface="Arial" pitchFamily="34" charset="0"/>
              <a:cs typeface="Helvetica" pitchFamily="34" charset="0"/>
              <a:sym typeface="Arial" pitchFamily="34" charset="0"/>
            </a:endParaRPr>
          </a:p>
          <a:p>
            <a:pPr algn="r">
              <a:buClr>
                <a:srgbClr val="000000"/>
              </a:buClr>
              <a:buSzPts val="1200"/>
            </a:pPr>
            <a:r>
              <a:rPr lang="ru-RU" sz="1200">
                <a:solidFill>
                  <a:srgbClr val="002060"/>
                </a:solidFill>
                <a:latin typeface="Helvetica" pitchFamily="34" charset="0"/>
                <a:ea typeface="Arial" pitchFamily="34" charset="0"/>
                <a:cs typeface="Helvetica" pitchFamily="34" charset="0"/>
                <a:sym typeface="Arial" pitchFamily="34" charset="0"/>
              </a:rPr>
              <a:t>SMM</a:t>
            </a:r>
            <a:endParaRPr lang="ru-RU" sz="1200">
              <a:solidFill>
                <a:srgbClr val="002060"/>
              </a:solidFill>
              <a:latin typeface="Helvetica" pitchFamily="34" charset="0"/>
              <a:cs typeface="Helvetica" pitchFamily="34" charset="0"/>
            </a:endParaRPr>
          </a:p>
          <a:p>
            <a:pPr algn="r"/>
            <a:r>
              <a:rPr lang="ru-RU" sz="1200">
                <a:solidFill>
                  <a:srgbClr val="002060"/>
                </a:solidFill>
                <a:latin typeface="Helvetica" pitchFamily="34" charset="0"/>
                <a:sym typeface="Arial" pitchFamily="34" charset="0"/>
              </a:rPr>
              <a:t>Фин. моделировани</a:t>
            </a:r>
            <a:r>
              <a:rPr lang="ru-RU" sz="1200">
                <a:solidFill>
                  <a:srgbClr val="002060"/>
                </a:solidFill>
                <a:latin typeface="Helvetica" pitchFamily="34" charset="0"/>
                <a:cs typeface="Helvetica" pitchFamily="34" charset="0"/>
              </a:rPr>
              <a:t>е</a:t>
            </a:r>
          </a:p>
          <a:p>
            <a:pPr algn="r"/>
            <a:r>
              <a:rPr lang="ru-RU" sz="1200">
                <a:solidFill>
                  <a:srgbClr val="002060"/>
                </a:solidFill>
                <a:latin typeface="Helvetica" pitchFamily="34" charset="0"/>
                <a:sym typeface="Arial" pitchFamily="34" charset="0"/>
              </a:rPr>
              <a:t>Клиентский сервис</a:t>
            </a:r>
            <a:endParaRPr lang="ru-RU" sz="1200">
              <a:solidFill>
                <a:srgbClr val="002060"/>
              </a:solidFill>
              <a:latin typeface="Helvetica" pitchFamily="34" charset="0"/>
              <a:cs typeface="Helvetica" pitchFamily="34" charset="0"/>
            </a:endParaRPr>
          </a:p>
          <a:p>
            <a:pPr algn="r"/>
            <a:r>
              <a:rPr lang="ru-RU" sz="1200">
                <a:solidFill>
                  <a:srgbClr val="002060"/>
                </a:solidFill>
                <a:latin typeface="Helvetica" pitchFamily="34" charset="0"/>
                <a:sym typeface="Arial" pitchFamily="34" charset="0"/>
              </a:rPr>
              <a:t>Проектное управление</a:t>
            </a:r>
            <a:endParaRPr lang="ru-RU" sz="1200">
              <a:solidFill>
                <a:srgbClr val="002060"/>
              </a:solidFill>
              <a:latin typeface="Helvetica" pitchFamily="34" charset="0"/>
              <a:cs typeface="Helvetica" pitchFamily="34" charset="0"/>
            </a:endParaRPr>
          </a:p>
          <a:p>
            <a:pPr algn="r"/>
            <a:r>
              <a:rPr lang="ru-RU" sz="1200">
                <a:solidFill>
                  <a:srgbClr val="002060"/>
                </a:solidFill>
                <a:latin typeface="Helvetica" pitchFamily="34" charset="0"/>
                <a:sym typeface="Arial" pitchFamily="34" charset="0"/>
              </a:rPr>
              <a:t>Гибкие технологии</a:t>
            </a:r>
            <a:endParaRPr lang="ru-RU" sz="1200">
              <a:solidFill>
                <a:srgbClr val="002060"/>
              </a:solidFill>
              <a:latin typeface="Helvetica" pitchFamily="34" charset="0"/>
              <a:cs typeface="Helvetica" pitchFamily="34" charset="0"/>
            </a:endParaRPr>
          </a:p>
          <a:p>
            <a:pPr algn="r"/>
            <a:r>
              <a:rPr lang="ru-RU" sz="1200">
                <a:solidFill>
                  <a:srgbClr val="002060"/>
                </a:solidFill>
                <a:latin typeface="Helvetica" pitchFamily="34" charset="0"/>
                <a:sym typeface="Arial" pitchFamily="34" charset="0"/>
              </a:rPr>
              <a:t>Стратегическое планирование</a:t>
            </a:r>
            <a:endParaRPr lang="ru-RU" sz="1200">
              <a:solidFill>
                <a:srgbClr val="002060"/>
              </a:solidFill>
              <a:latin typeface="Helvetica" pitchFamily="34" charset="0"/>
              <a:cs typeface="Helvetica" pitchFamily="34" charset="0"/>
            </a:endParaRPr>
          </a:p>
          <a:p>
            <a:pPr algn="r"/>
            <a:r>
              <a:rPr lang="ru-RU" sz="1200">
                <a:solidFill>
                  <a:srgbClr val="002060"/>
                </a:solidFill>
                <a:latin typeface="Helvetica" pitchFamily="34" charset="0"/>
                <a:sym typeface="Arial" pitchFamily="34" charset="0"/>
              </a:rPr>
              <a:t>Архитектура приложений</a:t>
            </a:r>
            <a:endParaRPr lang="ru-RU" sz="1200">
              <a:solidFill>
                <a:srgbClr val="002060"/>
              </a:solidFill>
              <a:latin typeface="Helvetica" pitchFamily="34" charset="0"/>
              <a:cs typeface="Helvetica" pitchFamily="34" charset="0"/>
            </a:endParaRPr>
          </a:p>
          <a:p>
            <a:pPr algn="r"/>
            <a:r>
              <a:rPr lang="ru-RU" sz="1200">
                <a:solidFill>
                  <a:srgbClr val="002060"/>
                </a:solidFill>
                <a:latin typeface="Helvetica" pitchFamily="34" charset="0"/>
                <a:sym typeface="Arial" pitchFamily="34" charset="0"/>
              </a:rPr>
              <a:t>3D- моделирование</a:t>
            </a:r>
            <a:endParaRPr lang="ru-RU" sz="1200">
              <a:solidFill>
                <a:srgbClr val="00206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213" name="Прямоугольник 39"/>
          <p:cNvSpPr>
            <a:spLocks noChangeArrowheads="1"/>
          </p:cNvSpPr>
          <p:nvPr/>
        </p:nvSpPr>
        <p:spPr bwMode="auto">
          <a:xfrm>
            <a:off x="7318375" y="681038"/>
            <a:ext cx="47117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>
                <a:solidFill>
                  <a:srgbClr val="002060"/>
                </a:solidFill>
                <a:sym typeface="Arial" pitchFamily="34" charset="0"/>
              </a:rPr>
              <a:t>БИЗНЕС ОБРАЗОВАНИЕ</a:t>
            </a:r>
          </a:p>
          <a:p>
            <a:pPr algn="r"/>
            <a:endParaRPr lang="ru-RU" sz="1200">
              <a:solidFill>
                <a:srgbClr val="002060"/>
              </a:solidFill>
              <a:sym typeface="Arial" pitchFamily="34" charset="0"/>
            </a:endParaRPr>
          </a:p>
          <a:p>
            <a:pPr algn="r"/>
            <a:r>
              <a:rPr lang="ru-RU" sz="1200">
                <a:solidFill>
                  <a:srgbClr val="002060"/>
                </a:solidFill>
                <a:sym typeface="Arial" pitchFamily="34" charset="0"/>
              </a:rPr>
              <a:t>Информационная безопасность</a:t>
            </a:r>
            <a:endParaRPr lang="ru-RU" sz="1200">
              <a:solidFill>
                <a:srgbClr val="002060"/>
              </a:solidFill>
              <a:latin typeface="Calibri" pitchFamily="34" charset="0"/>
            </a:endParaRPr>
          </a:p>
          <a:p>
            <a:pPr algn="r"/>
            <a:r>
              <a:rPr lang="ru-RU" sz="1200">
                <a:solidFill>
                  <a:srgbClr val="002060"/>
                </a:solidFill>
                <a:sym typeface="Arial" pitchFamily="34" charset="0"/>
              </a:rPr>
              <a:t>Разработчик/Team lead</a:t>
            </a:r>
            <a:endParaRPr lang="ru-RU" sz="1200">
              <a:solidFill>
                <a:srgbClr val="002060"/>
              </a:solidFill>
              <a:latin typeface="Calibri" pitchFamily="34" charset="0"/>
            </a:endParaRPr>
          </a:p>
          <a:p>
            <a:pPr algn="r"/>
            <a:r>
              <a:rPr lang="ru-RU" sz="1200">
                <a:solidFill>
                  <a:srgbClr val="002060"/>
                </a:solidFill>
                <a:sym typeface="Arial" pitchFamily="34" charset="0"/>
              </a:rPr>
              <a:t>IT- менеджер</a:t>
            </a:r>
            <a:endParaRPr lang="ru-RU" sz="1200">
              <a:solidFill>
                <a:srgbClr val="002060"/>
              </a:solidFill>
              <a:latin typeface="Calibri" pitchFamily="34" charset="0"/>
            </a:endParaRPr>
          </a:p>
          <a:p>
            <a:pPr algn="r"/>
            <a:r>
              <a:rPr lang="ru-RU" sz="1200">
                <a:solidFill>
                  <a:srgbClr val="002060"/>
                </a:solidFill>
                <a:sym typeface="Arial" pitchFamily="34" charset="0"/>
              </a:rPr>
              <a:t>IT- предприниматель</a:t>
            </a:r>
            <a:endParaRPr lang="ru-RU" sz="1200">
              <a:solidFill>
                <a:srgbClr val="002060"/>
              </a:solidFill>
              <a:latin typeface="Calibri" pitchFamily="34" charset="0"/>
            </a:endParaRPr>
          </a:p>
          <a:p>
            <a:pPr algn="r"/>
            <a:r>
              <a:rPr lang="ru-RU" sz="1200">
                <a:solidFill>
                  <a:srgbClr val="002060"/>
                </a:solidFill>
                <a:sym typeface="Arial" pitchFamily="34" charset="0"/>
              </a:rPr>
              <a:t>Клиентский сервис в IT</a:t>
            </a:r>
            <a:endParaRPr lang="ru-RU" sz="1200">
              <a:solidFill>
                <a:srgbClr val="002060"/>
              </a:solidFill>
              <a:latin typeface="Calibri" pitchFamily="34" charset="0"/>
            </a:endParaRPr>
          </a:p>
          <a:p>
            <a:pPr algn="r"/>
            <a:r>
              <a:rPr lang="ru-RU" sz="1200">
                <a:solidFill>
                  <a:srgbClr val="002060"/>
                </a:solidFill>
                <a:sym typeface="Arial" pitchFamily="34" charset="0"/>
              </a:rPr>
              <a:t>IT- архитектор</a:t>
            </a:r>
            <a:endParaRPr lang="ru-RU" sz="1200">
              <a:solidFill>
                <a:srgbClr val="002060"/>
              </a:solidFill>
              <a:latin typeface="Calibri" pitchFamily="34" charset="0"/>
            </a:endParaRPr>
          </a:p>
          <a:p>
            <a:pPr algn="r"/>
            <a:r>
              <a:rPr lang="ru-RU" sz="1200">
                <a:solidFill>
                  <a:srgbClr val="002060"/>
                </a:solidFill>
                <a:sym typeface="Arial" pitchFamily="34" charset="0"/>
              </a:rPr>
              <a:t>3D- конструирование</a:t>
            </a:r>
            <a:endParaRPr lang="ru-RU" sz="120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9696450" y="995363"/>
            <a:ext cx="2476500" cy="14287"/>
          </a:xfrm>
          <a:prstGeom prst="line">
            <a:avLst/>
          </a:prstGeom>
          <a:ln w="38100">
            <a:solidFill>
              <a:srgbClr val="868686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8391525" y="2817813"/>
            <a:ext cx="3800475" cy="4762"/>
          </a:xfrm>
          <a:prstGeom prst="line">
            <a:avLst/>
          </a:prstGeom>
          <a:ln w="38100">
            <a:solidFill>
              <a:srgbClr val="05BC58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9810750" y="5208588"/>
            <a:ext cx="2413000" cy="3175"/>
          </a:xfrm>
          <a:prstGeom prst="line">
            <a:avLst/>
          </a:prstGeom>
          <a:ln w="38100">
            <a:solidFill>
              <a:srgbClr val="B690A3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6725"/>
            <a:ext cx="121920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54012"/>
            <a:ext cx="12192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Заголовок 1"/>
          <p:cNvSpPr>
            <a:spLocks noGrp="1"/>
          </p:cNvSpPr>
          <p:nvPr>
            <p:ph type="title"/>
          </p:nvPr>
        </p:nvSpPr>
        <p:spPr>
          <a:xfrm>
            <a:off x="285750" y="171450"/>
            <a:ext cx="11715750" cy="9525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Circe"/>
              </a:rPr>
              <a:t>Направления сотрудничества с образовательными организациями</a:t>
            </a:r>
          </a:p>
        </p:txBody>
      </p:sp>
      <p:sp>
        <p:nvSpPr>
          <p:cNvPr id="9222" name="Содержимое 2"/>
          <p:cNvSpPr>
            <a:spLocks noGrp="1"/>
          </p:cNvSpPr>
          <p:nvPr>
            <p:ph idx="1"/>
          </p:nvPr>
        </p:nvSpPr>
        <p:spPr>
          <a:xfrm>
            <a:off x="285750" y="2190750"/>
            <a:ext cx="11296650" cy="393541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3200">
                <a:latin typeface="Circe Extra Light"/>
              </a:rPr>
              <a:t>    </a:t>
            </a:r>
          </a:p>
          <a:p>
            <a:pPr algn="just">
              <a:buFont typeface="Arial" pitchFamily="34" charset="0"/>
              <a:buNone/>
            </a:pPr>
            <a:endParaRPr lang="ru-RU" sz="3200">
              <a:latin typeface="Circe Extra Light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46212680"/>
              </p:ext>
            </p:extLst>
          </p:nvPr>
        </p:nvGraphicFramePr>
        <p:xfrm>
          <a:off x="1" y="2162175"/>
          <a:ext cx="12192000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528</Words>
  <Application>Microsoft Macintosh PowerPoint</Application>
  <PresentationFormat>Широкоэкранный</PresentationFormat>
  <Paragraphs>135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Circe</vt:lpstr>
      <vt:lpstr>Circe Extra Light</vt:lpstr>
      <vt:lpstr>Helvetica</vt:lpstr>
      <vt:lpstr>Times New Roman</vt:lpstr>
      <vt:lpstr>Тема Office</vt:lpstr>
      <vt:lpstr>    IT – КОЛЛЕДЖ НОВОЙ ФОРМАЦИИ   </vt:lpstr>
      <vt:lpstr>Наши ценности</vt:lpstr>
      <vt:lpstr>Наша миссия</vt:lpstr>
      <vt:lpstr> </vt:lpstr>
      <vt:lpstr>Презентация PowerPoint</vt:lpstr>
      <vt:lpstr>Наши специальности</vt:lpstr>
      <vt:lpstr>Наши права</vt:lpstr>
      <vt:lpstr>Презентация PowerPoint</vt:lpstr>
      <vt:lpstr>Направления сотрудничества с образовательными организациями</vt:lpstr>
      <vt:lpstr>Презентация PowerPoint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- Колледж новой формации  Колледж - Дополнительное профессиональное образование - МBА</dc:title>
  <dc:creator>Костюкова Марина</dc:creator>
  <cp:lastModifiedBy>Сумбатян Михаил</cp:lastModifiedBy>
  <cp:revision>43</cp:revision>
  <dcterms:created xsi:type="dcterms:W3CDTF">2018-03-30T08:02:20Z</dcterms:created>
  <dcterms:modified xsi:type="dcterms:W3CDTF">2018-04-03T04:28:49Z</dcterms:modified>
</cp:coreProperties>
</file>