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11"/>
  </p:notesMasterIdLst>
  <p:handoutMasterIdLst>
    <p:handoutMasterId r:id="rId12"/>
  </p:handoutMasterIdLst>
  <p:sldIdLst>
    <p:sldId id="349" r:id="rId2"/>
    <p:sldId id="373" r:id="rId3"/>
    <p:sldId id="350" r:id="rId4"/>
    <p:sldId id="375" r:id="rId5"/>
    <p:sldId id="351" r:id="rId6"/>
    <p:sldId id="376" r:id="rId7"/>
    <p:sldId id="377" r:id="rId8"/>
    <p:sldId id="364" r:id="rId9"/>
    <p:sldId id="363" r:id="rId1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45A2A9"/>
    <a:srgbClr val="3C8C93"/>
    <a:srgbClr val="F3C9CD"/>
    <a:srgbClr val="BEF1A9"/>
    <a:srgbClr val="AAAAE4"/>
    <a:srgbClr val="6CB8C0"/>
    <a:srgbClr val="CC3399"/>
    <a:srgbClr val="EDADB3"/>
    <a:srgbClr val="A3E9F7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593" autoAdjust="0"/>
    <p:restoredTop sz="78423" autoAdjust="0"/>
  </p:normalViewPr>
  <p:slideViewPr>
    <p:cSldViewPr>
      <p:cViewPr>
        <p:scale>
          <a:sx n="100" d="100"/>
          <a:sy n="100" d="100"/>
        </p:scale>
        <p:origin x="-259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72271-08F5-45B1-82AE-568E644EBDF7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86908-4B1E-42B3-BD92-A508E5CA9E3C}">
      <dgm:prSet phldrT="[Текст]" custT="1"/>
      <dgm:spPr/>
      <dgm:t>
        <a:bodyPr/>
        <a:lstStyle/>
        <a:p>
          <a:endParaRPr lang="ru-RU" sz="1800" b="1" dirty="0">
            <a:solidFill>
              <a:schemeClr val="accent2">
                <a:lumMod val="25000"/>
              </a:schemeClr>
            </a:solidFill>
            <a:latin typeface="+mn-lt"/>
            <a:cs typeface="Calibri" pitchFamily="34" charset="0"/>
          </a:endParaRPr>
        </a:p>
      </dgm:t>
    </dgm:pt>
    <dgm:pt modelId="{B358CD01-4DA4-419E-850C-59E835424830}" type="parTrans" cxnId="{7ED42506-2BF8-4DAF-92C9-1D927CDD7C60}">
      <dgm:prSet/>
      <dgm:spPr/>
      <dgm:t>
        <a:bodyPr/>
        <a:lstStyle/>
        <a:p>
          <a:endParaRPr lang="ru-RU"/>
        </a:p>
      </dgm:t>
    </dgm:pt>
    <dgm:pt modelId="{B1047B21-927F-422E-BE0A-7BEF1DF2A310}" type="sibTrans" cxnId="{7ED42506-2BF8-4DAF-92C9-1D927CDD7C60}">
      <dgm:prSet/>
      <dgm:spPr/>
      <dgm:t>
        <a:bodyPr/>
        <a:lstStyle/>
        <a:p>
          <a:endParaRPr lang="ru-RU"/>
        </a:p>
      </dgm:t>
    </dgm:pt>
    <dgm:pt modelId="{DF204032-0BB8-4928-B307-70C4CD15669F}">
      <dgm:prSet phldrT="[Текст]" custT="1"/>
      <dgm:spPr/>
      <dgm:t>
        <a:bodyPr/>
        <a:lstStyle/>
        <a:p>
          <a:endParaRPr lang="ru-RU" sz="1200" b="1" dirty="0">
            <a:solidFill>
              <a:schemeClr val="tx1"/>
            </a:solidFill>
          </a:endParaRPr>
        </a:p>
      </dgm:t>
    </dgm:pt>
    <dgm:pt modelId="{ABFA4E00-DDAD-4E06-B722-D22EA962398A}" type="parTrans" cxnId="{DB3A3434-A7FD-4DA8-ADDA-FD10C42E70EC}">
      <dgm:prSet/>
      <dgm:spPr/>
      <dgm:t>
        <a:bodyPr/>
        <a:lstStyle/>
        <a:p>
          <a:endParaRPr lang="ru-RU"/>
        </a:p>
      </dgm:t>
    </dgm:pt>
    <dgm:pt modelId="{E2533D8A-9310-4643-A6B4-AD786D4556E8}" type="sibTrans" cxnId="{DB3A3434-A7FD-4DA8-ADDA-FD10C42E70EC}">
      <dgm:prSet/>
      <dgm:spPr/>
      <dgm:t>
        <a:bodyPr/>
        <a:lstStyle/>
        <a:p>
          <a:endParaRPr lang="ru-RU"/>
        </a:p>
      </dgm:t>
    </dgm:pt>
    <dgm:pt modelId="{A6831179-4919-491B-A07A-5B0619EDA25E}">
      <dgm:prSet phldrT="[Текст]" custT="1"/>
      <dgm:spPr/>
      <dgm:t>
        <a:bodyPr/>
        <a:lstStyle/>
        <a:p>
          <a:endParaRPr lang="ru-RU" sz="2000" b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292B049-747E-4392-9A31-B31E342AB838}" type="parTrans" cxnId="{38B87E2A-1CB0-4425-AC8A-F870F6BCD53D}">
      <dgm:prSet/>
      <dgm:spPr/>
      <dgm:t>
        <a:bodyPr/>
        <a:lstStyle/>
        <a:p>
          <a:endParaRPr lang="ru-RU"/>
        </a:p>
      </dgm:t>
    </dgm:pt>
    <dgm:pt modelId="{D1A518AA-5C4F-4A9C-A271-F0DD2A2A5847}" type="sibTrans" cxnId="{38B87E2A-1CB0-4425-AC8A-F870F6BCD53D}">
      <dgm:prSet/>
      <dgm:spPr/>
      <dgm:t>
        <a:bodyPr/>
        <a:lstStyle/>
        <a:p>
          <a:endParaRPr lang="ru-RU"/>
        </a:p>
      </dgm:t>
    </dgm:pt>
    <dgm:pt modelId="{C9593150-5130-463F-9231-DE452460DE16}">
      <dgm:prSet custT="1"/>
      <dgm:spPr/>
      <dgm:t>
        <a:bodyPr/>
        <a:lstStyle/>
        <a:p>
          <a:pPr marL="0" indent="0" algn="ctr"/>
          <a:endParaRPr lang="ru-RU" sz="1800" b="1" dirty="0">
            <a:solidFill>
              <a:schemeClr val="accent2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C1B4862-2E70-47E7-941E-2DA4E78C7E63}" type="parTrans" cxnId="{5F9E7FF2-E93C-4C83-8981-A2559461B766}">
      <dgm:prSet/>
      <dgm:spPr/>
      <dgm:t>
        <a:bodyPr/>
        <a:lstStyle/>
        <a:p>
          <a:endParaRPr lang="ru-RU"/>
        </a:p>
      </dgm:t>
    </dgm:pt>
    <dgm:pt modelId="{3E6B52C1-C382-4914-9079-165F577BFCB3}" type="sibTrans" cxnId="{5F9E7FF2-E93C-4C83-8981-A2559461B766}">
      <dgm:prSet/>
      <dgm:spPr/>
      <dgm:t>
        <a:bodyPr/>
        <a:lstStyle/>
        <a:p>
          <a:endParaRPr lang="ru-RU"/>
        </a:p>
      </dgm:t>
    </dgm:pt>
    <dgm:pt modelId="{F52DE0DF-857D-4321-9B7E-8D06418DFCEA}" type="pres">
      <dgm:prSet presAssocID="{8DE72271-08F5-45B1-82AE-568E644EBDF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25149-CB0D-43B3-8061-3697571B2D89}" type="pres">
      <dgm:prSet presAssocID="{8DE72271-08F5-45B1-82AE-568E644EBDF7}" presName="comp1" presStyleCnt="0"/>
      <dgm:spPr/>
    </dgm:pt>
    <dgm:pt modelId="{2CD2E076-F580-4D89-8F5F-CB0434384B03}" type="pres">
      <dgm:prSet presAssocID="{8DE72271-08F5-45B1-82AE-568E644EBDF7}" presName="circle1" presStyleLbl="node1" presStyleIdx="0" presStyleCnt="4" custScaleX="140438" custLinFactNeighborX="-2574"/>
      <dgm:spPr/>
      <dgm:t>
        <a:bodyPr/>
        <a:lstStyle/>
        <a:p>
          <a:endParaRPr lang="ru-RU"/>
        </a:p>
      </dgm:t>
    </dgm:pt>
    <dgm:pt modelId="{8B44E26D-3207-43FC-9B48-EBA0112C86E4}" type="pres">
      <dgm:prSet presAssocID="{8DE72271-08F5-45B1-82AE-568E644EBDF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1ED98-0A76-4953-B551-B2F13A5575AE}" type="pres">
      <dgm:prSet presAssocID="{8DE72271-08F5-45B1-82AE-568E644EBDF7}" presName="comp2" presStyleCnt="0"/>
      <dgm:spPr/>
    </dgm:pt>
    <dgm:pt modelId="{46A07690-B6BD-4662-95EB-CC76DEFC5588}" type="pres">
      <dgm:prSet presAssocID="{8DE72271-08F5-45B1-82AE-568E644EBDF7}" presName="circle2" presStyleLbl="node1" presStyleIdx="1" presStyleCnt="4" custScaleX="159827" custLinFactNeighborX="-3268"/>
      <dgm:spPr/>
      <dgm:t>
        <a:bodyPr/>
        <a:lstStyle/>
        <a:p>
          <a:endParaRPr lang="ru-RU"/>
        </a:p>
      </dgm:t>
    </dgm:pt>
    <dgm:pt modelId="{8852B407-3FDE-45D9-A9E4-73B07D2A256D}" type="pres">
      <dgm:prSet presAssocID="{8DE72271-08F5-45B1-82AE-568E644EBDF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F0099-5FF6-41D1-BE9F-6BFDB30AED0A}" type="pres">
      <dgm:prSet presAssocID="{8DE72271-08F5-45B1-82AE-568E644EBDF7}" presName="comp3" presStyleCnt="0"/>
      <dgm:spPr/>
    </dgm:pt>
    <dgm:pt modelId="{9AEACEE5-2308-4B04-9D10-DC711F9F9402}" type="pres">
      <dgm:prSet presAssocID="{8DE72271-08F5-45B1-82AE-568E644EBDF7}" presName="circle3" presStyleLbl="node1" presStyleIdx="2" presStyleCnt="4" custScaleX="183171" custScaleY="92982" custLinFactNeighborX="-4611" custLinFactNeighborY="3509"/>
      <dgm:spPr/>
      <dgm:t>
        <a:bodyPr/>
        <a:lstStyle/>
        <a:p>
          <a:endParaRPr lang="ru-RU"/>
        </a:p>
      </dgm:t>
    </dgm:pt>
    <dgm:pt modelId="{D5657863-2294-4E73-86F2-2BA11A635AE4}" type="pres">
      <dgm:prSet presAssocID="{8DE72271-08F5-45B1-82AE-568E644EBDF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C738B-0D40-4698-A394-8CA5D9141689}" type="pres">
      <dgm:prSet presAssocID="{8DE72271-08F5-45B1-82AE-568E644EBDF7}" presName="comp4" presStyleCnt="0"/>
      <dgm:spPr/>
    </dgm:pt>
    <dgm:pt modelId="{6807FDD7-F1E7-4415-BBA0-1EE8AD8302C6}" type="pres">
      <dgm:prSet presAssocID="{8DE72271-08F5-45B1-82AE-568E644EBDF7}" presName="circle4" presStyleLbl="node1" presStyleIdx="3" presStyleCnt="4" custScaleX="232181" custLinFactNeighborX="-13507"/>
      <dgm:spPr/>
      <dgm:t>
        <a:bodyPr/>
        <a:lstStyle/>
        <a:p>
          <a:endParaRPr lang="ru-RU"/>
        </a:p>
      </dgm:t>
    </dgm:pt>
    <dgm:pt modelId="{117387ED-7489-4D5D-AC07-5AA3389D9E46}" type="pres">
      <dgm:prSet presAssocID="{8DE72271-08F5-45B1-82AE-568E644EBDF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070D3-8438-4E37-806C-28CE1CAAAA66}" type="presOf" srcId="{A6831179-4919-491B-A07A-5B0619EDA25E}" destId="{6807FDD7-F1E7-4415-BBA0-1EE8AD8302C6}" srcOrd="0" destOrd="0" presId="urn:microsoft.com/office/officeart/2005/8/layout/venn2"/>
    <dgm:cxn modelId="{38B87E2A-1CB0-4425-AC8A-F870F6BCD53D}" srcId="{8DE72271-08F5-45B1-82AE-568E644EBDF7}" destId="{A6831179-4919-491B-A07A-5B0619EDA25E}" srcOrd="3" destOrd="0" parTransId="{4292B049-747E-4392-9A31-B31E342AB838}" sibTransId="{D1A518AA-5C4F-4A9C-A271-F0DD2A2A5847}"/>
    <dgm:cxn modelId="{789E819A-44BA-4B93-859B-090AFC14BA0A}" type="presOf" srcId="{EAB86908-4B1E-42B3-BD92-A508E5CA9E3C}" destId="{2CD2E076-F580-4D89-8F5F-CB0434384B03}" srcOrd="0" destOrd="0" presId="urn:microsoft.com/office/officeart/2005/8/layout/venn2"/>
    <dgm:cxn modelId="{AADD2661-BDCD-4E63-9959-62E8A625A4F6}" type="presOf" srcId="{8DE72271-08F5-45B1-82AE-568E644EBDF7}" destId="{F52DE0DF-857D-4321-9B7E-8D06418DFCEA}" srcOrd="0" destOrd="0" presId="urn:microsoft.com/office/officeart/2005/8/layout/venn2"/>
    <dgm:cxn modelId="{773C5AC0-EF7D-425C-8463-4438AB13DCD3}" type="presOf" srcId="{C9593150-5130-463F-9231-DE452460DE16}" destId="{46A07690-B6BD-4662-95EB-CC76DEFC5588}" srcOrd="0" destOrd="0" presId="urn:microsoft.com/office/officeart/2005/8/layout/venn2"/>
    <dgm:cxn modelId="{5F9E7FF2-E93C-4C83-8981-A2559461B766}" srcId="{8DE72271-08F5-45B1-82AE-568E644EBDF7}" destId="{C9593150-5130-463F-9231-DE452460DE16}" srcOrd="1" destOrd="0" parTransId="{8C1B4862-2E70-47E7-941E-2DA4E78C7E63}" sibTransId="{3E6B52C1-C382-4914-9079-165F577BFCB3}"/>
    <dgm:cxn modelId="{AB93A5C9-E811-49BF-A36D-3D4DA2DB3A52}" type="presOf" srcId="{EAB86908-4B1E-42B3-BD92-A508E5CA9E3C}" destId="{8B44E26D-3207-43FC-9B48-EBA0112C86E4}" srcOrd="1" destOrd="0" presId="urn:microsoft.com/office/officeart/2005/8/layout/venn2"/>
    <dgm:cxn modelId="{FA9D4203-1EA3-4A14-A6BC-C2F8AB2DC1D0}" type="presOf" srcId="{DF204032-0BB8-4928-B307-70C4CD15669F}" destId="{D5657863-2294-4E73-86F2-2BA11A635AE4}" srcOrd="1" destOrd="0" presId="urn:microsoft.com/office/officeart/2005/8/layout/venn2"/>
    <dgm:cxn modelId="{6B112BCD-FE2E-4123-BD56-5F86D4E24632}" type="presOf" srcId="{A6831179-4919-491B-A07A-5B0619EDA25E}" destId="{117387ED-7489-4D5D-AC07-5AA3389D9E46}" srcOrd="1" destOrd="0" presId="urn:microsoft.com/office/officeart/2005/8/layout/venn2"/>
    <dgm:cxn modelId="{DB3A3434-A7FD-4DA8-ADDA-FD10C42E70EC}" srcId="{8DE72271-08F5-45B1-82AE-568E644EBDF7}" destId="{DF204032-0BB8-4928-B307-70C4CD15669F}" srcOrd="2" destOrd="0" parTransId="{ABFA4E00-DDAD-4E06-B722-D22EA962398A}" sibTransId="{E2533D8A-9310-4643-A6B4-AD786D4556E8}"/>
    <dgm:cxn modelId="{7ED42506-2BF8-4DAF-92C9-1D927CDD7C60}" srcId="{8DE72271-08F5-45B1-82AE-568E644EBDF7}" destId="{EAB86908-4B1E-42B3-BD92-A508E5CA9E3C}" srcOrd="0" destOrd="0" parTransId="{B358CD01-4DA4-419E-850C-59E835424830}" sibTransId="{B1047B21-927F-422E-BE0A-7BEF1DF2A310}"/>
    <dgm:cxn modelId="{53D585E2-60E2-4020-9120-E8E863C1BA1D}" type="presOf" srcId="{C9593150-5130-463F-9231-DE452460DE16}" destId="{8852B407-3FDE-45D9-A9E4-73B07D2A256D}" srcOrd="1" destOrd="0" presId="urn:microsoft.com/office/officeart/2005/8/layout/venn2"/>
    <dgm:cxn modelId="{B7756F59-A5FA-4BC8-9D4A-06D49012FBF9}" type="presOf" srcId="{DF204032-0BB8-4928-B307-70C4CD15669F}" destId="{9AEACEE5-2308-4B04-9D10-DC711F9F9402}" srcOrd="0" destOrd="0" presId="urn:microsoft.com/office/officeart/2005/8/layout/venn2"/>
    <dgm:cxn modelId="{7E8B5D32-446A-4E6C-AFEF-90E3C3A2AFE2}" type="presParOf" srcId="{F52DE0DF-857D-4321-9B7E-8D06418DFCEA}" destId="{3E625149-CB0D-43B3-8061-3697571B2D89}" srcOrd="0" destOrd="0" presId="urn:microsoft.com/office/officeart/2005/8/layout/venn2"/>
    <dgm:cxn modelId="{D66068AD-710B-4053-BA09-385864A4F9ED}" type="presParOf" srcId="{3E625149-CB0D-43B3-8061-3697571B2D89}" destId="{2CD2E076-F580-4D89-8F5F-CB0434384B03}" srcOrd="0" destOrd="0" presId="urn:microsoft.com/office/officeart/2005/8/layout/venn2"/>
    <dgm:cxn modelId="{5F4DD9ED-769A-4761-9C8D-C0ED1B491306}" type="presParOf" srcId="{3E625149-CB0D-43B3-8061-3697571B2D89}" destId="{8B44E26D-3207-43FC-9B48-EBA0112C86E4}" srcOrd="1" destOrd="0" presId="urn:microsoft.com/office/officeart/2005/8/layout/venn2"/>
    <dgm:cxn modelId="{EEBEF9AB-6F71-458D-8E40-CF41863357CF}" type="presParOf" srcId="{F52DE0DF-857D-4321-9B7E-8D06418DFCEA}" destId="{4751ED98-0A76-4953-B551-B2F13A5575AE}" srcOrd="1" destOrd="0" presId="urn:microsoft.com/office/officeart/2005/8/layout/venn2"/>
    <dgm:cxn modelId="{D736D6FB-B2FB-435C-A457-C74D647BEFB7}" type="presParOf" srcId="{4751ED98-0A76-4953-B551-B2F13A5575AE}" destId="{46A07690-B6BD-4662-95EB-CC76DEFC5588}" srcOrd="0" destOrd="0" presId="urn:microsoft.com/office/officeart/2005/8/layout/venn2"/>
    <dgm:cxn modelId="{0E627CE8-2A08-480C-AA5A-025EB4A61E2B}" type="presParOf" srcId="{4751ED98-0A76-4953-B551-B2F13A5575AE}" destId="{8852B407-3FDE-45D9-A9E4-73B07D2A256D}" srcOrd="1" destOrd="0" presId="urn:microsoft.com/office/officeart/2005/8/layout/venn2"/>
    <dgm:cxn modelId="{BFC6181F-6AA6-463B-ADFF-EBDABFC2F9E7}" type="presParOf" srcId="{F52DE0DF-857D-4321-9B7E-8D06418DFCEA}" destId="{BE4F0099-5FF6-41D1-BE9F-6BFDB30AED0A}" srcOrd="2" destOrd="0" presId="urn:microsoft.com/office/officeart/2005/8/layout/venn2"/>
    <dgm:cxn modelId="{6C87C640-03FE-4A27-AA3A-D3BBF1918218}" type="presParOf" srcId="{BE4F0099-5FF6-41D1-BE9F-6BFDB30AED0A}" destId="{9AEACEE5-2308-4B04-9D10-DC711F9F9402}" srcOrd="0" destOrd="0" presId="urn:microsoft.com/office/officeart/2005/8/layout/venn2"/>
    <dgm:cxn modelId="{3E7C6D2E-A395-4D12-B42E-566D4F012324}" type="presParOf" srcId="{BE4F0099-5FF6-41D1-BE9F-6BFDB30AED0A}" destId="{D5657863-2294-4E73-86F2-2BA11A635AE4}" srcOrd="1" destOrd="0" presId="urn:microsoft.com/office/officeart/2005/8/layout/venn2"/>
    <dgm:cxn modelId="{F94A87F3-0166-4D23-910C-13FA357432A9}" type="presParOf" srcId="{F52DE0DF-857D-4321-9B7E-8D06418DFCEA}" destId="{C8EC738B-0D40-4698-A394-8CA5D9141689}" srcOrd="3" destOrd="0" presId="urn:microsoft.com/office/officeart/2005/8/layout/venn2"/>
    <dgm:cxn modelId="{1A9B5664-9A28-4CEE-9D1D-EF294BBD54B2}" type="presParOf" srcId="{C8EC738B-0D40-4698-A394-8CA5D9141689}" destId="{6807FDD7-F1E7-4415-BBA0-1EE8AD8302C6}" srcOrd="0" destOrd="0" presId="urn:microsoft.com/office/officeart/2005/8/layout/venn2"/>
    <dgm:cxn modelId="{CE3EDA56-F97B-4266-A34B-550C2FAB0D11}" type="presParOf" srcId="{C8EC738B-0D40-4698-A394-8CA5D9141689}" destId="{117387ED-7489-4D5D-AC07-5AA3389D9E4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D2E076-F580-4D89-8F5F-CB0434384B03}">
      <dsp:nvSpPr>
        <dsp:cNvPr id="0" name=""/>
        <dsp:cNvSpPr/>
      </dsp:nvSpPr>
      <dsp:spPr>
        <a:xfrm>
          <a:off x="-303534" y="0"/>
          <a:ext cx="6822174" cy="4857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2">
                <a:lumMod val="25000"/>
              </a:schemeClr>
            </a:solidFill>
            <a:latin typeface="+mn-lt"/>
            <a:cs typeface="Calibri" pitchFamily="34" charset="0"/>
          </a:endParaRPr>
        </a:p>
      </dsp:txBody>
      <dsp:txXfrm>
        <a:off x="2153812" y="242889"/>
        <a:ext cx="1907480" cy="728667"/>
      </dsp:txXfrm>
    </dsp:sp>
    <dsp:sp modelId="{46A07690-B6BD-4662-95EB-CC76DEFC5588}">
      <dsp:nvSpPr>
        <dsp:cNvPr id="0" name=""/>
        <dsp:cNvSpPr/>
      </dsp:nvSpPr>
      <dsp:spPr>
        <a:xfrm>
          <a:off x="0" y="971556"/>
          <a:ext cx="6211240" cy="38862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2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020205" y="1204730"/>
        <a:ext cx="2170828" cy="699520"/>
      </dsp:txXfrm>
    </dsp:sp>
    <dsp:sp modelId="{9AEACEE5-2308-4B04-9D10-DC711F9F9402}">
      <dsp:nvSpPr>
        <dsp:cNvPr id="0" name=""/>
        <dsp:cNvSpPr/>
      </dsp:nvSpPr>
      <dsp:spPr>
        <a:xfrm>
          <a:off x="303742" y="2147665"/>
          <a:ext cx="5338830" cy="27101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1729209" y="2350924"/>
        <a:ext cx="2487895" cy="609776"/>
      </dsp:txXfrm>
    </dsp:sp>
    <dsp:sp modelId="{6807FDD7-F1E7-4415-BBA0-1EE8AD8302C6}">
      <dsp:nvSpPr>
        <dsp:cNvPr id="0" name=""/>
        <dsp:cNvSpPr/>
      </dsp:nvSpPr>
      <dsp:spPr>
        <a:xfrm>
          <a:off x="589326" y="2914670"/>
          <a:ext cx="4511540" cy="19431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250026" y="3400448"/>
        <a:ext cx="3190140" cy="971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4" rIns="90308" bIns="4515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34" y="0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4" rIns="90308" bIns="45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82"/>
            <a:ext cx="2919356" cy="49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4" rIns="90308" bIns="4515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34" y="9372682"/>
            <a:ext cx="2919356" cy="49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4" rIns="90308" bIns="45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808283-C37B-407B-A680-69001090B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6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308" tIns="45154" rIns="90308" bIns="4515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834" y="0"/>
            <a:ext cx="2919356" cy="493632"/>
          </a:xfrm>
          <a:prstGeom prst="rect">
            <a:avLst/>
          </a:prstGeom>
        </p:spPr>
        <p:txBody>
          <a:bodyPr vert="horz" lIns="90308" tIns="45154" rIns="90308" bIns="45154" rtlCol="0"/>
          <a:lstStyle>
            <a:lvl1pPr algn="r">
              <a:defRPr sz="1200"/>
            </a:lvl1pPr>
          </a:lstStyle>
          <a:p>
            <a:pPr>
              <a:defRPr/>
            </a:pPr>
            <a:fld id="{F2C7489C-7712-4C61-9E6F-7538CEA97C5D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8" tIns="45154" rIns="90308" bIns="451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5553"/>
            <a:ext cx="5388610" cy="4441103"/>
          </a:xfrm>
          <a:prstGeom prst="rect">
            <a:avLst/>
          </a:prstGeom>
        </p:spPr>
        <p:txBody>
          <a:bodyPr vert="horz" lIns="90308" tIns="45154" rIns="90308" bIns="4515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82"/>
            <a:ext cx="2919356" cy="492054"/>
          </a:xfrm>
          <a:prstGeom prst="rect">
            <a:avLst/>
          </a:prstGeom>
        </p:spPr>
        <p:txBody>
          <a:bodyPr vert="horz" lIns="90308" tIns="45154" rIns="90308" bIns="451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834" y="9372682"/>
            <a:ext cx="2919356" cy="492054"/>
          </a:xfrm>
          <a:prstGeom prst="rect">
            <a:avLst/>
          </a:prstGeom>
        </p:spPr>
        <p:txBody>
          <a:bodyPr vert="horz" lIns="90308" tIns="45154" rIns="90308" bIns="45154" rtlCol="0" anchor="b"/>
          <a:lstStyle>
            <a:lvl1pPr algn="r">
              <a:defRPr sz="1200"/>
            </a:lvl1pPr>
          </a:lstStyle>
          <a:p>
            <a:pPr>
              <a:defRPr/>
            </a:pPr>
            <a:fld id="{52DBFEE3-39A1-4028-85AB-4FDC43191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67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378" indent="-2836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28" indent="-2268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199" indent="-2268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970" indent="-2268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643425-CBD2-4F54-B659-606A95FF6D92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DBFEE3-39A1-4028-85AB-4FDC4319120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378" indent="-2836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28" indent="-2268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199" indent="-2268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970" indent="-2268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1A0EB-DE9D-4D1E-B8C3-110E70C984C9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378" indent="-2836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28" indent="-2268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199" indent="-2268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970" indent="-2268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2D3611-1140-4260-995D-690CDF012A48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378" indent="-2836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28" indent="-2268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199" indent="-2268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970" indent="-2268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573FD3-97AC-4FC4-9D4D-791690CD5917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378" indent="-2836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428" indent="-2268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199" indent="-2268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970" indent="-2268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880C84-EBB7-46AE-9EA8-C65624C01894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15480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3111816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537325"/>
            <a:ext cx="28194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81400" y="6537325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F5B-5D89-4E5A-9095-632ADBA4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693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</a:t>
            </a:r>
            <a:br>
              <a:rPr lang="ru-RU" smtClean="0"/>
            </a:br>
            <a:r>
              <a:rPr lang="ru-RU" smtClean="0"/>
              <a:t>текста</a:t>
            </a:r>
            <a:r>
              <a:rPr lang="en-US" smtClean="0"/>
              <a:t> </a:t>
            </a:r>
            <a:endParaRPr lang="ru-RU" smtClean="0"/>
          </a:p>
          <a:p>
            <a:pPr lvl="0"/>
            <a:r>
              <a:rPr lang="ru-RU" smtClean="0"/>
              <a:t>Образец </a:t>
            </a:r>
            <a:br>
              <a:rPr lang="ru-RU" smtClean="0"/>
            </a:br>
            <a:r>
              <a:rPr lang="ru-RU" smtClean="0"/>
              <a:t>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214313"/>
            <a:ext cx="87153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pic>
        <p:nvPicPr>
          <p:cNvPr id="1028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05" b="22279"/>
          <a:stretch>
            <a:fillRect/>
          </a:stretch>
        </p:blipFill>
        <p:spPr bwMode="auto">
          <a:xfrm>
            <a:off x="66675" y="1079500"/>
            <a:ext cx="90773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</p:sldLayoutIdLst>
  <p:transition spd="med">
    <p:wipe dir="r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80000"/>
        <a:buBlip>
          <a:blip r:embed="rId7"/>
        </a:buBlip>
        <a:defRPr sz="2400">
          <a:solidFill>
            <a:srgbClr val="333333"/>
          </a:solidFill>
          <a:latin typeface="Calibri" pitchFamily="34" charset="0"/>
          <a:ea typeface="+mn-ea"/>
          <a:cs typeface="+mn-cs"/>
        </a:defRPr>
      </a:lvl1pPr>
      <a:lvl2pPr marL="622300" indent="-258763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8"/>
        </a:buBlip>
        <a:defRPr sz="2400">
          <a:solidFill>
            <a:srgbClr val="333333"/>
          </a:solidFill>
          <a:latin typeface="Calibri" pitchFamily="34" charset="0"/>
        </a:defRPr>
      </a:lvl2pPr>
      <a:lvl3pPr marL="1065213" indent="-357188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8"/>
        </a:buBlip>
        <a:defRPr sz="2400">
          <a:solidFill>
            <a:srgbClr val="666666"/>
          </a:solidFill>
          <a:latin typeface="Calibri" pitchFamily="34" charset="0"/>
        </a:defRPr>
      </a:lvl3pPr>
      <a:lvl4pPr marL="1435100" indent="-3683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8"/>
        </a:buBlip>
        <a:defRPr sz="2000">
          <a:solidFill>
            <a:srgbClr val="666666"/>
          </a:solidFill>
          <a:latin typeface="Calibri" pitchFamily="34" charset="0"/>
        </a:defRPr>
      </a:lvl4pPr>
      <a:lvl5pPr marL="1817688" indent="-3810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8"/>
        </a:buBlip>
        <a:defRPr sz="2000">
          <a:solidFill>
            <a:srgbClr val="666666"/>
          </a:solidFill>
          <a:latin typeface="Calibri" pitchFamily="34" charset="0"/>
        </a:defRPr>
      </a:lvl5pPr>
      <a:lvl6pPr marL="22748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8"/>
        </a:buBlip>
        <a:defRPr sz="2000">
          <a:solidFill>
            <a:srgbClr val="666666"/>
          </a:solidFill>
          <a:latin typeface="+mn-lt"/>
        </a:defRPr>
      </a:lvl6pPr>
      <a:lvl7pPr marL="27320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8"/>
        </a:buBlip>
        <a:defRPr sz="2000">
          <a:solidFill>
            <a:srgbClr val="666666"/>
          </a:solidFill>
          <a:latin typeface="+mn-lt"/>
        </a:defRPr>
      </a:lvl7pPr>
      <a:lvl8pPr marL="31892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8"/>
        </a:buBlip>
        <a:defRPr sz="2000">
          <a:solidFill>
            <a:srgbClr val="666666"/>
          </a:solidFill>
          <a:latin typeface="+mn-lt"/>
        </a:defRPr>
      </a:lvl8pPr>
      <a:lvl9pPr marL="36464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8"/>
        </a:buBlip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73425" y="1714500"/>
            <a:ext cx="592931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</a:t>
            </a: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4113" name="Прямоугольник 23"/>
          <p:cNvSpPr>
            <a:spLocks noChangeArrowheads="1"/>
          </p:cNvSpPr>
          <p:nvPr/>
        </p:nvSpPr>
        <p:spPr bwMode="auto">
          <a:xfrm>
            <a:off x="-30163" y="6532563"/>
            <a:ext cx="9232901" cy="1317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28568" y="5229200"/>
            <a:ext cx="520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Белоусова Наталья Дмитриевна, 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преподаватель общепрофессиональных дисциплин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57430"/>
            <a:ext cx="7643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Электронное обучение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как приоритетное направление развития профессионального образования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85729"/>
            <a:ext cx="650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Ямало-Ненецкого автономного округа</a:t>
            </a:r>
          </a:p>
          <a:p>
            <a:pPr algn="ctr"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«МУРАВЛЕНКОВСКИЙ МНОГОПРОФИЛЬНЫЙ КОЛЛЕДЖ»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(ГБПОУ ЯНАО «ММК»)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ользователь\Рабочий стол\DSC09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118" y="4786322"/>
            <a:ext cx="1524882" cy="858000"/>
          </a:xfrm>
          <a:prstGeom prst="rect">
            <a:avLst/>
          </a:prstGeom>
          <a:noFill/>
        </p:spPr>
      </p:pic>
      <p:pic>
        <p:nvPicPr>
          <p:cNvPr id="1028" name="Picture 4" descr="D:\Пользователь\Рабочий стол\SAM_1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90" y="5643578"/>
            <a:ext cx="1524010" cy="928694"/>
          </a:xfrm>
          <a:prstGeom prst="rect">
            <a:avLst/>
          </a:prstGeom>
          <a:noFill/>
        </p:spPr>
      </p:pic>
      <p:pic>
        <p:nvPicPr>
          <p:cNvPr id="1029" name="Picture 5" descr="D:\Пользователь\Рабочий стол\Мои документы\My Albums\Занятия и студенты\Урок со школьниками_21.04.17\DSC09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02" y="2928934"/>
            <a:ext cx="1500198" cy="1000132"/>
          </a:xfrm>
          <a:prstGeom prst="rect">
            <a:avLst/>
          </a:prstGeom>
          <a:noFill/>
        </p:spPr>
      </p:pic>
      <p:pic>
        <p:nvPicPr>
          <p:cNvPr id="1030" name="Picture 6" descr="D:\Пользователь\Рабочий стол\Мои документы\My Albums\Занятия и студенты\Эл-12д\DSC083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505" y="3929066"/>
            <a:ext cx="1523495" cy="857255"/>
          </a:xfrm>
          <a:prstGeom prst="rect">
            <a:avLst/>
          </a:prstGeom>
          <a:noFill/>
        </p:spPr>
      </p:pic>
      <p:pic>
        <p:nvPicPr>
          <p:cNvPr id="1031" name="Picture 7" descr="D:\Пользователь\Рабочий стол\Мои документы\My Albums\Мастер-класс\ФОТО 22.11.17\DSC099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4195" y="2000240"/>
            <a:ext cx="1499805" cy="928693"/>
          </a:xfrm>
          <a:prstGeom prst="rect">
            <a:avLst/>
          </a:prstGeom>
          <a:noFill/>
        </p:spPr>
      </p:pic>
      <p:pic>
        <p:nvPicPr>
          <p:cNvPr id="17" name="Рисунок 16" descr="C:\Users\13\Desktop\emblema копия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D:\Пользователь\Загрузки\Копия Здание колледжа 2013\DSC029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1166880"/>
            <a:ext cx="1500166" cy="998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 descr="Gerb_NUr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144296" y="2571744"/>
            <a:ext cx="216000" cy="2698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6" name="Прямоугольник 25"/>
          <p:cNvSpPr/>
          <p:nvPr/>
        </p:nvSpPr>
        <p:spPr>
          <a:xfrm>
            <a:off x="1714480" y="214290"/>
            <a:ext cx="7429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Государственная программа Российской Федерации «Развитие образования» на 2018-2025 годы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28662" y="3643314"/>
            <a:ext cx="7807816" cy="257176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dirty="0" smtClean="0">
              <a:solidFill>
                <a:srgbClr val="45A2A9"/>
              </a:solidFill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Цель: создать к 2018 году условия для системного повышения качества и расширения возможностей непрерывного образования для всех категорий граждан за счет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развития российского цифрового образовательного пространства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 увеличения к концу 2025 года числа обучающихся образовательных организаций, освоивших онлайн-курсы до 11 млн. человек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1142976" y="1428736"/>
            <a:ext cx="7286676" cy="15001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Направление «Реализация отдельных мероприятий приоритетного проекта «Современная цифровая образовательная среда Российской Федерации»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 rot="10800000">
            <a:off x="4000496" y="3000372"/>
            <a:ext cx="1428760" cy="785818"/>
          </a:xfrm>
          <a:prstGeom prst="upArrow">
            <a:avLst>
              <a:gd name="adj1" fmla="val 56944"/>
              <a:gd name="adj2" fmla="val 5078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45A2A9"/>
              </a:solidFill>
              <a:latin typeface="+mn-lt"/>
            </a:endParaRPr>
          </a:p>
        </p:txBody>
      </p:sp>
      <p:pic>
        <p:nvPicPr>
          <p:cNvPr id="32" name="Рисунок 31" descr="C:\Users\13\Desktop\emblema копия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126960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5134" name="Прямоугольник 23"/>
          <p:cNvSpPr>
            <a:spLocks noChangeArrowheads="1"/>
          </p:cNvSpPr>
          <p:nvPr/>
        </p:nvSpPr>
        <p:spPr bwMode="auto">
          <a:xfrm>
            <a:off x="-30163" y="6532563"/>
            <a:ext cx="9232901" cy="1317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7224" y="1571612"/>
            <a:ext cx="7807816" cy="4143404"/>
          </a:xfrm>
          <a:prstGeom prst="roundRect">
            <a:avLst/>
          </a:prstGeom>
          <a:ln>
            <a:solidFill>
              <a:srgbClr val="45A2A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Электронное обучение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- это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 </a:t>
            </a:r>
            <a:r>
              <a:rPr lang="ru-RU" dirty="0" smtClean="0">
                <a:solidFill>
                  <a:srgbClr val="CAE2FF">
                    <a:lumMod val="25000"/>
                  </a:srgbClr>
                </a:solidFill>
              </a:rPr>
              <a:t> </a:t>
            </a:r>
            <a:endParaRPr lang="ru-RU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285728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CAE2FF">
                    <a:lumMod val="25000"/>
                  </a:srgbClr>
                </a:solidFill>
                <a:latin typeface="Arial"/>
              </a:rPr>
              <a:t>Федеральный закон № 273-ФЗ 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rgbClr val="CAE2FF">
                    <a:lumMod val="25000"/>
                  </a:srgbClr>
                </a:solidFill>
                <a:latin typeface="Arial"/>
              </a:rPr>
              <a:t>«Закон об образовании в Российской Федерации»</a:t>
            </a:r>
            <a:endParaRPr lang="ru-RU" sz="2000" b="1" dirty="0">
              <a:solidFill>
                <a:srgbClr val="CAE2FF">
                  <a:lumMod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86446" y="5857892"/>
            <a:ext cx="2643206" cy="5715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CAE2FF">
                    <a:lumMod val="25000"/>
                  </a:srgbClr>
                </a:solidFill>
              </a:rPr>
              <a:t>Статья 16 часть 1 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4" name="Рисунок 43" descr="C:\Users\13\Desktop\emblema копия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7228" y="3571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35716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Электронное обучение</a:t>
            </a:r>
            <a:endParaRPr lang="ru-RU" sz="28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5786" y="1428736"/>
            <a:ext cx="7858180" cy="1143008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Электронное обучение 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или </a:t>
            </a:r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е-learning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 (сокращенное от Electronic  Lеarning) – обучение с помощью Интернета и мультимедиа  (ЮНЕСКО)</a:t>
            </a:r>
            <a:endParaRPr lang="ru-RU" sz="2000" dirty="0">
              <a:solidFill>
                <a:schemeClr val="accent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57224" y="4643446"/>
            <a:ext cx="7858180" cy="1785950"/>
          </a:xfrm>
          <a:prstGeom prst="roundRect">
            <a:avLst>
              <a:gd name="adj" fmla="val 1748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Электронное обучение 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– общее обозначение, используемое для описания широкого диапазона применяемых электронных технологий (телевидение, радио, компакт-диск, сотовый телефон, Интернет и т.д.) в образовании с особым акцентом на обучение через Интернет </a:t>
            </a:r>
            <a:endParaRPr lang="ru-RU" sz="2000" dirty="0" smtClean="0">
              <a:solidFill>
                <a:schemeClr val="accent2">
                  <a:lumMod val="2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4348" y="2928934"/>
            <a:ext cx="8001056" cy="1428760"/>
          </a:xfrm>
          <a:prstGeom prst="roundRect">
            <a:avLst>
              <a:gd name="adj" fmla="val 2353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lvl="0" algn="just">
              <a:defRPr/>
            </a:pPr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Электронное обучение 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обучение, реализуемое с использованием ИКТ (электронных книг, онлайн-лабораторных работ, программ тестирования, интегрированных учебных платформ и т.д.)</a:t>
            </a:r>
            <a:endParaRPr lang="ru-RU" sz="2000" dirty="0" smtClean="0">
              <a:solidFill>
                <a:schemeClr val="accent2">
                  <a:lumMod val="2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accent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3" name="Рисунок 32" descr="C:\Users\13\Desktop\emblema копия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7608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Прямоугольник 23"/>
          <p:cNvSpPr>
            <a:spLocks noChangeArrowheads="1"/>
          </p:cNvSpPr>
          <p:nvPr/>
        </p:nvSpPr>
        <p:spPr bwMode="auto">
          <a:xfrm>
            <a:off x="-30163" y="6532563"/>
            <a:ext cx="9232901" cy="1317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19672" y="476067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Использование элементов электронного обучения </a:t>
            </a:r>
            <a:endParaRPr lang="ru-RU" sz="20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142984"/>
            <a:ext cx="4191000" cy="3143250"/>
          </a:xfrm>
          <a:prstGeom prst="rect">
            <a:avLst/>
          </a:prstGeom>
          <a:noFill/>
          <a:ln/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142984"/>
            <a:ext cx="4191000" cy="3143250"/>
          </a:xfrm>
          <a:prstGeom prst="rect">
            <a:avLst/>
          </a:prstGeom>
          <a:noFill/>
          <a:ln/>
        </p:spPr>
      </p:pic>
      <p:pic>
        <p:nvPicPr>
          <p:cNvPr id="44" name="Picture 14" descr="IMG_27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4429132"/>
            <a:ext cx="2762269" cy="2071702"/>
          </a:xfrm>
          <a:prstGeom prst="rect">
            <a:avLst/>
          </a:prstGeom>
        </p:spPr>
      </p:pic>
      <p:pic>
        <p:nvPicPr>
          <p:cNvPr id="45" name="Picture 16" descr="DSC005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43240" y="4429132"/>
            <a:ext cx="2749571" cy="2062178"/>
          </a:xfrm>
          <a:prstGeom prst="rect">
            <a:avLst/>
          </a:prstGeom>
        </p:spPr>
      </p:pic>
      <p:pic>
        <p:nvPicPr>
          <p:cNvPr id="46" name="Picture 18" descr="DSC006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929322" y="4429132"/>
            <a:ext cx="2762269" cy="2071702"/>
          </a:xfrm>
          <a:prstGeom prst="rect">
            <a:avLst/>
          </a:prstGeom>
        </p:spPr>
      </p:pic>
      <p:pic>
        <p:nvPicPr>
          <p:cNvPr id="47" name="Рисунок 46" descr="C:\Users\13\Desktop\emblema копия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428604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Использование элементов электронного обучения 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142984"/>
            <a:ext cx="3810000" cy="2857500"/>
          </a:xfrm>
          <a:prstGeom prst="rect">
            <a:avLst/>
          </a:prstGeom>
          <a:noFill/>
          <a:ln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1214422"/>
            <a:ext cx="4773780" cy="2857520"/>
          </a:xfrm>
          <a:prstGeom prst="rect">
            <a:avLst/>
          </a:prstGeom>
          <a:noFill/>
          <a:ln/>
        </p:spPr>
      </p:pic>
      <p:pic>
        <p:nvPicPr>
          <p:cNvPr id="6" name="Picture 11" descr="SAM_1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5979" y="4214818"/>
            <a:ext cx="3048021" cy="2286016"/>
          </a:xfrm>
          <a:prstGeom prst="rect">
            <a:avLst/>
          </a:prstGeom>
        </p:spPr>
      </p:pic>
      <p:pic>
        <p:nvPicPr>
          <p:cNvPr id="25602" name="Picture 2" descr="D:\Пользователь\Рабочий стол\SAM_1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3024209" cy="2268157"/>
          </a:xfrm>
          <a:prstGeom prst="rect">
            <a:avLst/>
          </a:prstGeom>
          <a:noFill/>
        </p:spPr>
      </p:pic>
      <p:pic>
        <p:nvPicPr>
          <p:cNvPr id="9" name="Picture 5" descr="D:\Пользователь\Рабочий стол\Мои документы\My Albums\Занятия и студенты\Урок со школьниками_21.04.17\DSC0965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00365" y="4214818"/>
            <a:ext cx="314327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3\Desktop\emblema копия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3\Desktop\emblema копия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http://www.ieay.ru/assets/images/distans/distan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5238785" cy="392909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3116"/>
            <a:ext cx="27927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://dist.school688.ru/uploads/images/196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429132"/>
            <a:ext cx="1943114" cy="1214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50004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</a:rPr>
              <a:t>Использование элементов электронного обучения </a:t>
            </a:r>
            <a:endParaRPr lang="ru-RU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63" y="2071688"/>
            <a:ext cx="5715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		</a:t>
            </a:r>
            <a:endParaRPr lang="en-US" sz="1400" b="1" dirty="0">
              <a:latin typeface="+mn-lt"/>
            </a:endParaRPr>
          </a:p>
        </p:txBody>
      </p:sp>
      <p:sp>
        <p:nvSpPr>
          <p:cNvPr id="8205" name="Прямоугольник 23"/>
          <p:cNvSpPr>
            <a:spLocks noChangeArrowheads="1"/>
          </p:cNvSpPr>
          <p:nvPr/>
        </p:nvSpPr>
        <p:spPr bwMode="auto">
          <a:xfrm>
            <a:off x="0" y="6572272"/>
            <a:ext cx="9232901" cy="1317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619672" y="476067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Универсариум</a:t>
            </a:r>
            <a:endParaRPr lang="ru-RU" sz="28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001486000"/>
              </p:ext>
            </p:extLst>
          </p:nvPr>
        </p:nvGraphicFramePr>
        <p:xfrm>
          <a:off x="428596" y="1428736"/>
          <a:ext cx="621510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373457" y="2000240"/>
            <a:ext cx="4500594" cy="2143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Видеолекция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77059" y="3748024"/>
            <a:ext cx="4580408" cy="28245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Автоматизированный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контроль знаний</a:t>
            </a:r>
          </a:p>
          <a:p>
            <a:pPr algn="ctr"/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" name="Рисунок 35" descr="C:\Users\13\Desktop\emblema копия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20002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941367" y="4000504"/>
            <a:ext cx="5072098" cy="2143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Интерактивное домашнее задание 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57290" y="5357826"/>
            <a:ext cx="4500594" cy="2143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Система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кросс-проверки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домашних работ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4" name="Picture 2" descr="D:\Пользователь\Рабочий стол\Белоусова 12,09,17\DSC074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171724"/>
            <a:ext cx="2143108" cy="1280935"/>
          </a:xfrm>
          <a:prstGeom prst="rect">
            <a:avLst/>
          </a:prstGeom>
          <a:noFill/>
        </p:spPr>
      </p:pic>
      <p:pic>
        <p:nvPicPr>
          <p:cNvPr id="45" name="Picture 3" descr="D:\Пользователь\Рабочий стол\Белоусова 12,09,17\DSC075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2428868"/>
            <a:ext cx="2143108" cy="1381113"/>
          </a:xfrm>
          <a:prstGeom prst="rect">
            <a:avLst/>
          </a:prstGeom>
          <a:noFill/>
        </p:spPr>
      </p:pic>
      <p:pic>
        <p:nvPicPr>
          <p:cNvPr id="46" name="Picture 5" descr="D:\Пользователь\Рабочий стол\Белоусова 12,09,17\DSC0749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3786190"/>
            <a:ext cx="2143108" cy="1381113"/>
          </a:xfrm>
          <a:prstGeom prst="rect">
            <a:avLst/>
          </a:prstGeom>
          <a:noFill/>
        </p:spPr>
      </p:pic>
      <p:pic>
        <p:nvPicPr>
          <p:cNvPr id="11265" name="Picture 1" descr="F:\hiVu_OZ9Zz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5143512"/>
            <a:ext cx="2143108" cy="142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Прямоугольник 23"/>
          <p:cNvSpPr>
            <a:spLocks noChangeArrowheads="1"/>
          </p:cNvSpPr>
          <p:nvPr/>
        </p:nvSpPr>
        <p:spPr bwMode="auto">
          <a:xfrm>
            <a:off x="-30163" y="6532563"/>
            <a:ext cx="9232901" cy="1317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19672" y="1428736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УДАЧИ В РАБОТЕ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5705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9_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4875</TotalTime>
  <Words>279</Words>
  <Application>Microsoft Office PowerPoint</Application>
  <PresentationFormat>Экран (4:3)</PresentationFormat>
  <Paragraphs>41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Юля</dc:creator>
  <cp:lastModifiedBy>Пользователь</cp:lastModifiedBy>
  <cp:revision>528</cp:revision>
  <cp:lastPrinted>2015-06-04T12:51:42Z</cp:lastPrinted>
  <dcterms:created xsi:type="dcterms:W3CDTF">2010-02-24T05:03:54Z</dcterms:created>
  <dcterms:modified xsi:type="dcterms:W3CDTF">2018-04-02T19:57:21Z</dcterms:modified>
</cp:coreProperties>
</file>